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カラーチェンジクロック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79×79×78mm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色に光が変化するカラーチェンジクロックです。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時計・カレンダー・アラーム・スヌーズ・温度計の機能を搭載し、実用性とデザイン性を兼ね備えています。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種類のアラーム音を搭載しており、用途や好みに合わせて設定可能です。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記念品やノベルティグッズ、販促品にもおすすめです！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備考：単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電池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本使用（別売）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17942</TotalTime>
  <Words>188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589</cp:revision>
  <cp:lastPrinted>2021-10-13T13:51:27Z</cp:lastPrinted>
  <dcterms:created xsi:type="dcterms:W3CDTF">2013-12-25T09:34:24Z</dcterms:created>
  <dcterms:modified xsi:type="dcterms:W3CDTF">2026-07-11T16:32:52Z</dcterms:modified>
</cp:coreProperties>
</file>