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984"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ja-JP" sz="1600" b="1" i="0">
                <a:solidFill>
                  <a:srgbClr val="333333"/>
                </a:solidFill>
                <a:effectLst/>
                <a:latin typeface="Meiryo" panose="020B0604030504040204" pitchFamily="34" charset="-128"/>
                <a:ea typeface="Meiryo" panose="020B0604030504040204" pitchFamily="34" charset="-128"/>
              </a:rPr>
              <a:t>保温･保冷ステンレスマグ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φ69×82mm（200ml）</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1色回転シルクor1色パッド印刷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rPr>
              <a:t>ステンレス、PP</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シンプルで使いやすいデザインの保温・保冷マグカップです。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二重構造により飲み物の温度を保ちやすく、季節を問わず快適にお使いいただけます。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ロゴや企業名の名入れ、オリジナルデザインに対応しており、展示会の販促品や周年記念、社内備品、キャンペーンノベルティなど幅広い用途に最適！</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日常的に使用されるアイテムだからこそ企業やブランドの認知向上にもつながります！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実用性とデザイン性を兼ね備えた、長く愛用されるオリジナルグッズとしておすすめです。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226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559</cp:revision>
  <cp:lastPrinted>2021-10-13T13:51:27Z</cp:lastPrinted>
  <dcterms:created xsi:type="dcterms:W3CDTF">2013-12-25T09:34:24Z</dcterms:created>
  <dcterms:modified xsi:type="dcterms:W3CDTF">2026-06-17T01:14:22Z</dcterms:modified>
</cp:coreProperties>
</file>