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>
        <p:scale>
          <a:sx n="100" d="100"/>
          <a:sy n="100" d="100"/>
        </p:scale>
        <p:origin x="952" y="4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ステンレスタンブラー600ml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φ70×213mm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7" y="2040452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1色回転シルクor1色パッド印刷orレーザー加工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ステンレス、PS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たっぷり600ml入る大容量サイズのステンレスタンブラーです。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保温・保冷機能を備えているため、季節を問わず飲み物を快適な温度で楽しめます。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シンプルで使いやすいデザインは、オフィスやテレワーク、アウトドアなど幅広いシーンで活躍！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日常的に使用されるアイテムだからこそ、企業ロゴやブランド名を入れることで高いPR効果が期待できます。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ロゴ・企業名の名入れやオリジナルデザインに対応しており、展示会の販促品、周年記念、キャンペーン景品、社内備品などさまざまな用途におすすめ！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実用性とデザイン性を兼ね備えた、長く愛用されるオリジナルタンブラーです。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248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561</cp:revision>
  <cp:lastPrinted>2021-10-13T13:51:27Z</cp:lastPrinted>
  <dcterms:created xsi:type="dcterms:W3CDTF">2013-12-25T09:34:24Z</dcterms:created>
  <dcterms:modified xsi:type="dcterms:W3CDTF">2026-06-17T01:16:43Z</dcterms:modified>
</cp:coreProperties>
</file>