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ダイヤカットペーパーウェイト Φ75mm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φ75×15mm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1色シルク印刷orサンドブラスト加工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美しい光沢を持つクリスタル素材を使用したオリジナルペーパーウェイトです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企業ロゴや社名、メッセージ、オリジナルデザインの名入れに対応しており、周年記念品、表彰楯、退職記念、創立記念、贈答品など幅広いシーンで活用いただけます。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>
                <a:solidFill>
                  <a:schemeClr val="tx1"/>
                </a:solidFill>
              </a:rPr>
              <a:t>存在感のあるデザインと上質な質感が、企業のブランド価値や感謝の気持ちを印象的に演出。特別な瞬間を形に残す、オリジナルガラス記念品としておすすめです。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210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571</cp:revision>
  <cp:lastPrinted>2021-10-13T13:51:27Z</cp:lastPrinted>
  <dcterms:created xsi:type="dcterms:W3CDTF">2013-12-25T09:34:24Z</dcterms:created>
  <dcterms:modified xsi:type="dcterms:W3CDTF">2026-06-17T01:48:00Z</dcterms:modified>
</cp:coreProperties>
</file>