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5266" autoAdjust="0"/>
    <p:restoredTop sz="86375" autoAdjust="0"/>
  </p:normalViewPr>
  <p:slideViewPr>
    <p:cSldViewPr snapToObjects="1">
      <p:cViewPr varScale="1">
        <p:scale>
          <a:sx n="110" d="100"/>
          <a:sy n="110" d="100"/>
        </p:scale>
        <p:origin x="2688" y="184"/>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2026/6/17</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2026/6/17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2026/6/17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2026/6/17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2026/6/17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2026/6/17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2026/6/17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2026/6/17</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2026/6/17</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2026/6/17</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2026/6/17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2026/6/17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2026/6/17</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7" y="153867"/>
            <a:ext cx="5904657"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r>
              <a:rPr lang="ja-JP" altLang="ja-JP" sz="1600" b="1">
                <a:solidFill>
                  <a:schemeClr val="tx1"/>
                </a:solidFill>
              </a:rPr>
              <a:t>ペーパーウェイト（ドーム型）</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ja-JP" sz="1000">
                <a:solidFill>
                  <a:schemeClr val="tx1"/>
                </a:solidFill>
              </a:rPr>
              <a:t>φ60×H30mm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364442"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ja-JP" sz="1000" b="0" i="0">
                <a:solidFill>
                  <a:srgbClr val="333333"/>
                </a:solidFill>
                <a:effectLst/>
                <a:latin typeface="Meiryo" panose="020B0604030504040204" pitchFamily="34" charset="-128"/>
                <a:ea typeface="Meiryo" panose="020B0604030504040204" pitchFamily="34" charset="-128"/>
              </a:rPr>
              <a:t>サンドブラスト加工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ja-JP" sz="1000" b="0" i="0">
                <a:solidFill>
                  <a:srgbClr val="333333"/>
                </a:solidFill>
                <a:effectLst/>
                <a:latin typeface="Meiryo" panose="020B0604030504040204" pitchFamily="34" charset="-128"/>
                <a:ea typeface="Meiryo" panose="020B0604030504040204" pitchFamily="34" charset="-128"/>
              </a:rPr>
              <a:t>ガラス</a:t>
            </a:r>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a:t>
            </a:r>
            <a:r>
              <a:rPr lang="en-US" altLang="ja-JP" sz="1000" dirty="0">
                <a:solidFill>
                  <a:schemeClr val="tx1"/>
                </a:solidFill>
                <a:latin typeface="メイリオ" panose="020B0604030504040204" pitchFamily="50" charset="-128"/>
                <a:ea typeface="メイリオ" panose="020B0604030504040204" pitchFamily="50" charset="-128"/>
              </a:rPr>
              <a:t>20</a:t>
            </a:r>
            <a:r>
              <a:rPr lang="ja-JP" altLang="en-US" sz="1000">
                <a:solidFill>
                  <a:schemeClr val="tx1"/>
                </a:solidFill>
                <a:latin typeface="メイリオ" panose="020B0604030504040204" pitchFamily="50" charset="-128"/>
                <a:ea typeface="メイリオ" panose="020B0604030504040204" pitchFamily="50" charset="-128"/>
              </a:rPr>
              <a:t>営業日以上</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6"/>
            <a:ext cx="5328592" cy="149620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ja-JP" sz="1000">
                <a:solidFill>
                  <a:schemeClr val="tx1"/>
                </a:solidFill>
              </a:rPr>
              <a:t>美しい光沢を放つクリスタルに、ロゴやメッセージを刻めるドーム型のペーパーウェイトです。</a:t>
            </a:r>
            <a:br>
              <a:rPr lang="ja-JP" altLang="ja-JP" sz="1000">
                <a:solidFill>
                  <a:schemeClr val="tx1"/>
                </a:solidFill>
              </a:rPr>
            </a:br>
            <a:r>
              <a:rPr lang="ja-JP" altLang="ja-JP" sz="1000">
                <a:solidFill>
                  <a:schemeClr val="tx1"/>
                </a:solidFill>
              </a:rPr>
              <a:t>大切な思い出や企業の想いを、上質な記念品として美しく残します。</a:t>
            </a:r>
            <a:br>
              <a:rPr lang="ja-JP" altLang="ja-JP" sz="1000">
                <a:solidFill>
                  <a:schemeClr val="tx1"/>
                </a:solidFill>
              </a:rPr>
            </a:br>
            <a:r>
              <a:rPr lang="ja-JP" altLang="ja-JP" sz="1000">
                <a:solidFill>
                  <a:schemeClr val="tx1"/>
                </a:solidFill>
              </a:rPr>
              <a:t>企業の周年記念や表彰記念、卒業・卒団記念、退職記念など、さまざまなシーンでご活用いただけます。</a:t>
            </a:r>
            <a:br>
              <a:rPr lang="ja-JP" altLang="ja-JP" sz="1000">
                <a:solidFill>
                  <a:schemeClr val="tx1"/>
                </a:solidFill>
              </a:rPr>
            </a:br>
            <a:r>
              <a:rPr lang="ja-JP" altLang="ja-JP" sz="1000">
                <a:solidFill>
                  <a:schemeClr val="tx1"/>
                </a:solidFill>
              </a:rPr>
              <a:t>オリジナルデザインや企業名の名入れで特別な瞬間を形に残す高級感あふれるクリスタル記念品としておすすめです。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適量梱包</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既製品印刷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17922</TotalTime>
  <Words>205</Words>
  <Application>Microsoft Macintosh PowerPoint</Application>
  <PresentationFormat>ユーザー設定</PresentationFormat>
  <Paragraphs>34</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メイリオ</vt:lpstr>
      <vt:lpstr>メイリオ</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Masaki Sakai</cp:lastModifiedBy>
  <cp:revision>574</cp:revision>
  <cp:lastPrinted>2021-10-13T13:51:27Z</cp:lastPrinted>
  <dcterms:created xsi:type="dcterms:W3CDTF">2013-12-25T09:34:24Z</dcterms:created>
  <dcterms:modified xsi:type="dcterms:W3CDTF">2026-06-17T01:52:31Z</dcterms:modified>
</cp:coreProperties>
</file>