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0" d="100"/>
          <a:sy n="110" d="100"/>
        </p:scale>
        <p:origin x="2688" y="184"/>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2026/6/17</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2026/6/17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2026/6/17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2026/6/17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2026/6/17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2026/6/17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2026/6/17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2026/6/17</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2026/6/17</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2026/6/17</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2026/6/17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2026/6/17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2026/6/17</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5904657"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r>
              <a:rPr lang="ja-JP" altLang="ja-JP" sz="1600" b="1">
                <a:solidFill>
                  <a:schemeClr val="tx1"/>
                </a:solidFill>
              </a:rPr>
              <a:t>透明うちわ</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ja-JP" sz="1000" b="0" i="0">
                <a:solidFill>
                  <a:srgbClr val="333333"/>
                </a:solidFill>
                <a:effectLst/>
                <a:latin typeface="Meiryo" panose="020B0604030504040204" pitchFamily="34" charset="-128"/>
                <a:ea typeface="Meiryo" panose="020B0604030504040204" pitchFamily="34" charset="-128"/>
              </a:rPr>
              <a:t>185.5×269×5mm（柄を含む）</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364442"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ja-JP" sz="1000">
                <a:solidFill>
                  <a:schemeClr val="tx1"/>
                </a:solidFill>
              </a:rPr>
              <a:t>1色シルク印刷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ja-JP" sz="1000" b="0" i="0">
                <a:solidFill>
                  <a:srgbClr val="333333"/>
                </a:solidFill>
                <a:effectLst/>
                <a:latin typeface="Meiryo" panose="020B0604030504040204" pitchFamily="34" charset="-128"/>
                <a:ea typeface="Meiryo" panose="020B0604030504040204" pitchFamily="34" charset="-128"/>
              </a:rPr>
              <a:t>PET、PP</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a:t>
            </a:r>
            <a:r>
              <a:rPr lang="en-US" altLang="ja-JP" sz="1000" dirty="0">
                <a:solidFill>
                  <a:schemeClr val="tx1"/>
                </a:solidFill>
                <a:latin typeface="メイリオ" panose="020B0604030504040204" pitchFamily="50" charset="-128"/>
                <a:ea typeface="メイリオ" panose="020B0604030504040204" pitchFamily="50" charset="-128"/>
              </a:rPr>
              <a:t>20</a:t>
            </a:r>
            <a:r>
              <a:rPr lang="ja-JP" altLang="en-US" sz="1000">
                <a:solidFill>
                  <a:schemeClr val="tx1"/>
                </a:solidFill>
                <a:latin typeface="メイリオ" panose="020B0604030504040204" pitchFamily="50" charset="-128"/>
                <a:ea typeface="メイリオ" panose="020B0604030504040204" pitchFamily="50" charset="-128"/>
              </a:rPr>
              <a:t>営業日以上</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6"/>
            <a:ext cx="5328592" cy="149620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ja-JP" sz="1000" b="0" i="0">
                <a:solidFill>
                  <a:srgbClr val="333333"/>
                </a:solidFill>
                <a:effectLst/>
                <a:latin typeface="Meiryo" panose="020B0604030504040204" pitchFamily="34" charset="-128"/>
                <a:ea typeface="Meiryo" panose="020B0604030504040204" pitchFamily="34" charset="-128"/>
              </a:rPr>
              <a:t>透明感のあるPET素材を使用した、スタイリッシュなオリジナルクリアうちわです。</a:t>
            </a:r>
            <a:br>
              <a:rPr lang="ja-JP" altLang="ja-JP" sz="1000"/>
            </a:br>
            <a:r>
              <a:rPr lang="ja-JP" altLang="ja-JP" sz="1000" b="0" i="0">
                <a:solidFill>
                  <a:srgbClr val="333333"/>
                </a:solidFill>
                <a:effectLst/>
                <a:latin typeface="Meiryo" panose="020B0604030504040204" pitchFamily="34" charset="-128"/>
                <a:ea typeface="Meiryo" panose="020B0604030504040204" pitchFamily="34" charset="-128"/>
              </a:rPr>
              <a:t>涼しげなデザインが映えるため、夏のイベントやキャンペーン、ライブグッズなど幅広いシーンで活躍します。</a:t>
            </a:r>
            <a:br>
              <a:rPr lang="ja-JP" altLang="ja-JP" sz="1000"/>
            </a:br>
            <a:r>
              <a:rPr lang="ja-JP" altLang="ja-JP" sz="1000" b="0" i="0">
                <a:solidFill>
                  <a:srgbClr val="333333"/>
                </a:solidFill>
                <a:effectLst/>
                <a:latin typeface="Meiryo" panose="020B0604030504040204" pitchFamily="34" charset="-128"/>
                <a:ea typeface="Meiryo" panose="020B0604030504040204" pitchFamily="34" charset="-128"/>
              </a:rPr>
              <a:t>PET製ならではの軽さと丈夫さを備え、企業ロゴやイラスト、写真などのオリジナルデザインを美しく表現できます。</a:t>
            </a:r>
            <a:br>
              <a:rPr lang="ja-JP" altLang="ja-JP" sz="1000"/>
            </a:br>
            <a:r>
              <a:rPr lang="ja-JP" altLang="ja-JP" sz="1000" b="0" i="0">
                <a:solidFill>
                  <a:srgbClr val="333333"/>
                </a:solidFill>
                <a:effectLst/>
                <a:latin typeface="Meiryo" panose="020B0604030504040204" pitchFamily="34" charset="-128"/>
                <a:ea typeface="Meiryo" panose="020B0604030504040204" pitchFamily="34" charset="-128"/>
              </a:rPr>
              <a:t>名入れやフルカラー印刷にも対応しており、販促品や記念品として高いPR効果が期待できます。</a:t>
            </a:r>
            <a:br>
              <a:rPr lang="ja-JP" altLang="ja-JP" sz="1000"/>
            </a:br>
            <a:r>
              <a:rPr lang="ja-JP" altLang="ja-JP" sz="1000" b="0" i="0">
                <a:solidFill>
                  <a:srgbClr val="333333"/>
                </a:solidFill>
                <a:effectLst/>
                <a:latin typeface="Meiryo" panose="020B0604030504040204" pitchFamily="34" charset="-128"/>
                <a:ea typeface="Meiryo" panose="020B0604030504040204" pitchFamily="34" charset="-128"/>
              </a:rPr>
              <a:t>展示会やスポーツイベント、学校行事、地域のお祭り、アーティストグッズなど、さまざまな用途におすすめの実用性とデザイン性を兼ね備えたオリジナルうちわです。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既製品印刷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17929</TotalTime>
  <Words>245</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Masaki Sakai</cp:lastModifiedBy>
  <cp:revision>583</cp:revision>
  <cp:lastPrinted>2021-10-13T13:51:27Z</cp:lastPrinted>
  <dcterms:created xsi:type="dcterms:W3CDTF">2013-12-25T09:34:24Z</dcterms:created>
  <dcterms:modified xsi:type="dcterms:W3CDTF">2026-06-17T02:48:21Z</dcterms:modified>
</cp:coreProperties>
</file>