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丸型メジャー（</a:t>
            </a:r>
            <a:r>
              <a:rPr lang="en-US" altLang="ja-JP" sz="1600" b="1" dirty="0">
                <a:solidFill>
                  <a:schemeClr val="tx1"/>
                </a:solidFill>
              </a:rPr>
              <a:t>1.5</a:t>
            </a:r>
            <a:r>
              <a:rPr lang="en" altLang="ja-JP" sz="1600" b="1" dirty="0">
                <a:solidFill>
                  <a:schemeClr val="tx1"/>
                </a:solidFill>
              </a:rPr>
              <a:t>m</a:t>
            </a:r>
            <a:r>
              <a:rPr lang="ja-JP" altLang="en" sz="1600" b="1">
                <a:solidFill>
                  <a:schemeClr val="tx1"/>
                </a:solidFill>
              </a:rPr>
              <a:t>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φ51×14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色シルク印刷、フルカラー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コンパクトな自動巻き取り式の布メジャーです。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まで測定でき、洋裁や手芸、採寸など幅広い用途で活用できます。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両面センチ表記のため、裏返す手間なくスムーズに測定可能です。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使い終わった後は自動で巻き取れるため収納も簡単で、持ち運びにも便利なアイテム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企業名やロゴを印刷できるため、アパレル関連企業の販促品や、洋裁・服飾系専門学校のオープンキャンパスノベルティとしてもおすすめです。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595</cp:revision>
  <cp:lastPrinted>2021-10-13T13:51:27Z</cp:lastPrinted>
  <dcterms:created xsi:type="dcterms:W3CDTF">2013-12-25T09:34:24Z</dcterms:created>
  <dcterms:modified xsi:type="dcterms:W3CDTF">2026-07-14T06:03:03Z</dcterms:modified>
</cp:coreProperties>
</file>