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4211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イヤホン・ケーブル用ケース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70×70×25mm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色シルク印刷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PU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鉄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イヤホンや充電ケーブルをすっきり収納できるイヤホン・ケーブルケースです。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持ち運び時の絡まりや断線を防ぎ、コンパクトに収納できます。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内ポケット付きで小物の整理にも便利です。カラビナ付きでバッグやリュックに装着できるため、通勤・通学や旅行、外出時に活躍します！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ノベルティグッズや販促品にもおすすめです。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17954</TotalTime>
  <Words>189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603</cp:revision>
  <cp:lastPrinted>2021-10-13T13:51:27Z</cp:lastPrinted>
  <dcterms:created xsi:type="dcterms:W3CDTF">2013-12-25T09:34:24Z</dcterms:created>
  <dcterms:modified xsi:type="dcterms:W3CDTF">2026-07-11T17:04:57Z</dcterms:modified>
</cp:coreProperties>
</file>