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4211"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rPr>
              <a:t>ゴルフボール</a:t>
            </a:r>
            <a:r>
              <a:rPr lang="en-US" altLang="ja-JP" sz="1600" b="1" dirty="0">
                <a:solidFill>
                  <a:schemeClr val="tx1"/>
                </a:solidFill>
              </a:rPr>
              <a:t>3</a:t>
            </a:r>
            <a:r>
              <a:rPr lang="ja-JP" altLang="en-US" sz="1600" b="1">
                <a:solidFill>
                  <a:schemeClr val="tx1"/>
                </a:solidFill>
              </a:rPr>
              <a:t>個セット</a:t>
            </a:r>
            <a:endParaRPr lang="ja-JP" altLang="ja-JP" sz="1600"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rgbClr val="333333"/>
                </a:solidFill>
                <a:latin typeface="Meiryo" panose="020B0604030504040204" pitchFamily="34" charset="-128"/>
                <a:ea typeface="Meiryo" panose="020B0604030504040204" pitchFamily="34" charset="-128"/>
              </a:rPr>
              <a:t>45×45×130mm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フルカラー</a:t>
            </a:r>
            <a:r>
              <a:rPr lang="en-US" altLang="ja-JP" sz="1000" dirty="0">
                <a:solidFill>
                  <a:srgbClr val="333333"/>
                </a:solidFill>
                <a:latin typeface="Meiryo" panose="020B0604030504040204" pitchFamily="34" charset="-128"/>
                <a:ea typeface="Meiryo" panose="020B0604030504040204" pitchFamily="34" charset="-128"/>
              </a:rPr>
              <a:t>UV</a:t>
            </a:r>
            <a:r>
              <a:rPr lang="ja-JP" altLang="en-US" sz="1000">
                <a:solidFill>
                  <a:srgbClr val="333333"/>
                </a:solidFill>
                <a:latin typeface="Meiryo" panose="020B0604030504040204" pitchFamily="34" charset="-128"/>
                <a:ea typeface="Meiryo" panose="020B0604030504040204" pitchFamily="34" charset="-128"/>
              </a:rPr>
              <a:t>印刷</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ゴム、ウレタン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フルカラー印刷に対応したゴルフボール</a:t>
            </a:r>
            <a:r>
              <a:rPr lang="en-US" altLang="ja-JP" sz="1000" dirty="0">
                <a:solidFill>
                  <a:srgbClr val="333333"/>
                </a:solidFill>
                <a:latin typeface="Meiryo" panose="020B0604030504040204" pitchFamily="34" charset="-128"/>
                <a:ea typeface="Meiryo" panose="020B0604030504040204" pitchFamily="34" charset="-128"/>
              </a:rPr>
              <a:t>3</a:t>
            </a:r>
            <a:r>
              <a:rPr lang="ja-JP" altLang="en-US" sz="1000">
                <a:solidFill>
                  <a:srgbClr val="333333"/>
                </a:solidFill>
                <a:latin typeface="Meiryo" panose="020B0604030504040204" pitchFamily="34" charset="-128"/>
                <a:ea typeface="Meiryo" panose="020B0604030504040204" pitchFamily="34" charset="-128"/>
              </a:rPr>
              <a:t>個セットです。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写真やロゴ、メッセージを鮮やかに印刷したオリジナルゴルフボールを制作できます！</a:t>
            </a:r>
            <a:br>
              <a:rPr lang="ja-JP" altLang="en-US" sz="1000">
                <a:solidFill>
                  <a:srgbClr val="333333"/>
                </a:solidFill>
                <a:latin typeface="Meiryo" panose="020B0604030504040204" pitchFamily="34" charset="-128"/>
                <a:ea typeface="Meiryo" panose="020B0604030504040204" pitchFamily="34" charset="-128"/>
              </a:rPr>
            </a:br>
            <a:r>
              <a:rPr lang="ja-JP" altLang="en-US" sz="1000">
                <a:solidFill>
                  <a:srgbClr val="333333"/>
                </a:solidFill>
                <a:latin typeface="Meiryo" panose="020B0604030504040204" pitchFamily="34" charset="-128"/>
                <a:ea typeface="Meiryo" panose="020B0604030504040204" pitchFamily="34" charset="-128"/>
              </a:rPr>
              <a:t>企業のゴルフイベントや周年記念品、イベントのノベルティとしておすすめです。</a:t>
            </a:r>
            <a:br>
              <a:rPr lang="ja-JP" altLang="en-US" sz="1000">
                <a:solidFill>
                  <a:srgbClr val="333333"/>
                </a:solidFill>
                <a:latin typeface="Meiryo" panose="020B0604030504040204" pitchFamily="34" charset="-128"/>
                <a:ea typeface="Meiryo" panose="020B0604030504040204" pitchFamily="34" charset="-128"/>
              </a:rPr>
            </a:br>
            <a:r>
              <a:rPr lang="ja-JP" altLang="en-US" sz="1000">
                <a:solidFill>
                  <a:srgbClr val="333333"/>
                </a:solidFill>
                <a:latin typeface="Meiryo" panose="020B0604030504040204" pitchFamily="34" charset="-128"/>
                <a:ea typeface="Meiryo" panose="020B0604030504040204" pitchFamily="34" charset="-128"/>
              </a:rPr>
              <a:t>飾って楽しめる、思い出に残るオリジナルグッズや記念品としてご活用いただけます。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観賞用です。公式球ではありません。</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17950</TotalTime>
  <Words>188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597</cp:revision>
  <cp:lastPrinted>2021-10-13T13:51:27Z</cp:lastPrinted>
  <dcterms:created xsi:type="dcterms:W3CDTF">2013-12-25T09:34:24Z</dcterms:created>
  <dcterms:modified xsi:type="dcterms:W3CDTF">2026-07-14T07:10:01Z</dcterms:modified>
</cp:coreProperties>
</file>