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0" d="100"/>
          <a:sy n="110" d="100"/>
        </p:scale>
        <p:origin x="2688" y="18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  <a:buNone/>
            </a:pPr>
            <a:r>
              <a:rPr lang="ja-JP" altLang="ja-JP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保温･保冷ペットボトルホルダー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107×173×85mm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7" y="2040452"/>
            <a:ext cx="2940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>
                <a:solidFill>
                  <a:schemeClr val="tx1"/>
                </a:solidFill>
              </a:rPr>
              <a:t>1色シルクor1色パッド印刷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620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500ml～650mlのペットボトルに対応した、保温・保冷機能付きのペットボトルホルダーです。真空断熱二重構造により飲み物の温度を保ちやすく、暑い季節も寒い季節も快適に持ち運べます。</a:t>
            </a:r>
            <a:br>
              <a:rPr lang="ja-JP" altLang="ja-JP" sz="1000"/>
            </a:br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持ち手付きで携帯しやすく、通勤・通学はもちろん、アウトドアやスポーツ観戦、イベントなど幅広いシーンで活躍！</a:t>
            </a:r>
            <a:br>
              <a:rPr lang="ja-JP" altLang="ja-JP" sz="1000"/>
            </a:br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日常的に使用される実用的なアイテムのため、企業やブランドのPR効果も期待できます。</a:t>
            </a:r>
            <a:br>
              <a:rPr lang="ja-JP" altLang="ja-JP" sz="1000"/>
            </a:br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ロゴや企業名の名入れ、オリジナルデザインに対応しており、展示会の販促品、キャンペーン景品、スポーツイベント、周年記念品などさまざまな用途におすすめ！</a:t>
            </a:r>
            <a:br>
              <a:rPr lang="ja-JP" altLang="ja-JP" sz="1000"/>
            </a:br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機能性とデザイン性を兼ね備えた、長く愛用されるオリジナルノベルティです。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17916</TotalTime>
  <Words>257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562</cp:revision>
  <cp:lastPrinted>2021-10-13T13:51:27Z</cp:lastPrinted>
  <dcterms:created xsi:type="dcterms:W3CDTF">2013-12-25T09:34:24Z</dcterms:created>
  <dcterms:modified xsi:type="dcterms:W3CDTF">2026-06-17T01:18:35Z</dcterms:modified>
</cp:coreProperties>
</file>