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293B0-E45D-44E4-9F55-EC1201DF1323}" v="8" dt="2024-11-26T08:32:54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  <pc:sldChg chg="addSp delSp modSp mod">
        <pc:chgData name="瑛莉菜 羽田" userId="64c7e7a027abc1d1" providerId="LiveId" clId="{1CFF4836-B107-42E7-858B-0C1EB58DFD25}" dt="2024-11-26T08:39:41.014" v="30" actId="1076"/>
        <pc:sldMkLst>
          <pc:docMk/>
          <pc:sldMk cId="4010063240" sldId="375"/>
        </pc:sldMkLst>
        <pc:picChg chg="del">
          <ac:chgData name="瑛莉菜 羽田" userId="64c7e7a027abc1d1" providerId="LiveId" clId="{1CFF4836-B107-42E7-858B-0C1EB58DFD25}" dt="2024-11-26T08:39:16.862" v="23" actId="478"/>
          <ac:picMkLst>
            <pc:docMk/>
            <pc:sldMk cId="4010063240" sldId="375"/>
            <ac:picMk id="5" creationId="{5A716C31-6F0D-EA3F-B64A-75655E200E16}"/>
          </ac:picMkLst>
        </pc:picChg>
        <pc:picChg chg="add mod">
          <ac:chgData name="瑛莉菜 羽田" userId="64c7e7a027abc1d1" providerId="LiveId" clId="{1CFF4836-B107-42E7-858B-0C1EB58DFD25}" dt="2024-11-26T08:39:28.955" v="27" actId="1076"/>
          <ac:picMkLst>
            <pc:docMk/>
            <pc:sldMk cId="4010063240" sldId="375"/>
            <ac:picMk id="6" creationId="{E924195B-6AAA-4ABF-E2F0-BE4FFE463AE3}"/>
          </ac:picMkLst>
        </pc:picChg>
        <pc:picChg chg="add mod">
          <ac:chgData name="瑛莉菜 羽田" userId="64c7e7a027abc1d1" providerId="LiveId" clId="{1CFF4836-B107-42E7-858B-0C1EB58DFD25}" dt="2024-11-26T08:39:41.014" v="30" actId="1076"/>
          <ac:picMkLst>
            <pc:docMk/>
            <pc:sldMk cId="4010063240" sldId="375"/>
            <ac:picMk id="8" creationId="{6B8A0219-7F2F-FB34-08FB-33202D49AC97}"/>
          </ac:picMkLst>
        </pc:picChg>
        <pc:picChg chg="del">
          <ac:chgData name="瑛莉菜 羽田" userId="64c7e7a027abc1d1" providerId="LiveId" clId="{1CFF4836-B107-42E7-858B-0C1EB58DFD25}" dt="2024-11-26T08:39:17.521" v="24" actId="478"/>
          <ac:picMkLst>
            <pc:docMk/>
            <pc:sldMk cId="4010063240" sldId="375"/>
            <ac:picMk id="9" creationId="{2776C5EC-C5E1-661A-0066-953BF4FC9EB7}"/>
          </ac:picMkLst>
        </pc:picChg>
      </pc:sldChg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昇華転写対応グラスマグ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(300ml)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フロスト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H97×W80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転写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02916" y="5898231"/>
            <a:ext cx="605747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昇華転写でフルカラー印刷が可能なグラスマグです。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190×W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80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924195B-6AAA-4ABF-E2F0-BE4FFE463AE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38650" y="831494"/>
            <a:ext cx="3191257" cy="303977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B8A0219-7F2F-FB34-08FB-33202D49AC9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521600" y="3045044"/>
            <a:ext cx="2092675" cy="202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20069</TotalTime>
  <Words>147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2024-11-26T08:39:42Z</dcterms:modified>
</cp:coreProperties>
</file>