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55)×H91mm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メタリック加工</a:t>
            </a:r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H116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×W261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5" name="図 84">
            <a:extLst>
              <a:ext uri="{FF2B5EF4-FFF2-40B4-BE49-F238E27FC236}">
                <a16:creationId xmlns:a16="http://schemas.microsoft.com/office/drawing/2014/main" id="{33658F8C-F8F6-B9E2-75CA-3E80CE7333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45" t="38410" r="21195" b="6751"/>
          <a:stretch/>
        </p:blipFill>
        <p:spPr>
          <a:xfrm>
            <a:off x="898248" y="1064789"/>
            <a:ext cx="2562842" cy="2763372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27872FF0-CDF8-F7F2-212B-CF6DDDB6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9468" y="2579725"/>
            <a:ext cx="2357882" cy="235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20119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2024-12-26T08:44:44Z</dcterms:modified>
</cp:coreProperties>
</file>