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>
            <a:cxnSpLocks/>
          </p:cNvCxnSpPr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ホロカップ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(300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ml)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89(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直径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55)×H91mm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CMYK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>
            <a:cxnSpLocks/>
          </p:cNvCxnSpPr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>
            <a:cxnSpLocks/>
          </p:cNvCxnSpPr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74554" y="6001706"/>
            <a:ext cx="426071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ホログラム加工が可能な肉薄タイプのカップです。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ドリンクを入れるもよし、ポップコーンや唐揚げ等のフードを入れるもよし。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特殊な印刷加工で今までできなかったブランディングとプロモーションができるカップです。</a:t>
            </a:r>
            <a:endParaRPr lang="en-US" altLang="ja-JP" sz="1000" b="0" i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931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H116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×W261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）以内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>
              <a:spcAft>
                <a:spcPts val="1500"/>
              </a:spcAft>
            </a:pP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本製品は一周印刷が可能ですが、つなぎ目部分に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程度の余白が生じる場合がございます。</a:t>
            </a:r>
            <a:br>
              <a:rPr lang="ja-JP" altLang="en-US" sz="1050"/>
            </a:b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5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カップの底部分は透明となります。</a:t>
            </a: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5" name="図 54">
            <a:extLst>
              <a:ext uri="{FF2B5EF4-FFF2-40B4-BE49-F238E27FC236}">
                <a16:creationId xmlns:a16="http://schemas.microsoft.com/office/drawing/2014/main" id="{F63403DC-E63E-C834-0369-60E80E685F56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92" t="34898" r="23740" b="7090"/>
          <a:stretch/>
        </p:blipFill>
        <p:spPr>
          <a:xfrm>
            <a:off x="460012" y="1072182"/>
            <a:ext cx="3110547" cy="3499329"/>
          </a:xfrm>
          <a:prstGeom prst="rect">
            <a:avLst/>
          </a:prstGeom>
        </p:spPr>
      </p:pic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19599578-50D2-C11D-0680-DB2A3B905972}"/>
              </a:ext>
            </a:extLst>
          </p:cNvPr>
          <p:cNvSpPr/>
          <p:nvPr/>
        </p:nvSpPr>
        <p:spPr>
          <a:xfrm>
            <a:off x="6392198" y="310976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梱包形態：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A6952F7F-FC5C-4CB6-A1FD-293DA891CC73}"/>
              </a:ext>
            </a:extLst>
          </p:cNvPr>
          <p:cNvSpPr/>
          <p:nvPr/>
        </p:nvSpPr>
        <p:spPr>
          <a:xfrm>
            <a:off x="7311375" y="3109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個別袋入り＋スタッキング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0632059-3EF9-6EB0-38AD-C1231AEC3E51}"/>
              </a:ext>
            </a:extLst>
          </p:cNvPr>
          <p:cNvSpPr/>
          <p:nvPr/>
        </p:nvSpPr>
        <p:spPr>
          <a:xfrm>
            <a:off x="6133146" y="3473321"/>
            <a:ext cx="1167212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最小ロット：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6AC75B2A-C7B7-5879-C34C-CA8E5CC5744E}"/>
              </a:ext>
            </a:extLst>
          </p:cNvPr>
          <p:cNvSpPr/>
          <p:nvPr/>
        </p:nvSpPr>
        <p:spPr>
          <a:xfrm>
            <a:off x="7311375" y="347316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〜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9" name="図 78">
            <a:extLst>
              <a:ext uri="{FF2B5EF4-FFF2-40B4-BE49-F238E27FC236}">
                <a16:creationId xmlns:a16="http://schemas.microsoft.com/office/drawing/2014/main" id="{FC367860-935B-83A3-B97C-2F20F17AA2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146" y="2918675"/>
            <a:ext cx="2063566" cy="206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20110</TotalTime>
  <Words>233</Words>
  <Application>Microsoft Macintosh PowerPoint</Application>
  <PresentationFormat>ユーザー設定</PresentationFormat>
  <Paragraphs>42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2024-12-26T08:41:24Z</dcterms:modified>
</cp:coreProperties>
</file>