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(360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50)×H120mm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H138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×W255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FC367860-935B-83A3-B97C-2F20F17AA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910" y="2953704"/>
            <a:ext cx="2063566" cy="2063566"/>
          </a:xfrm>
          <a:prstGeom prst="rect">
            <a:avLst/>
          </a:prstGeom>
        </p:spPr>
      </p:pic>
      <p:pic>
        <p:nvPicPr>
          <p:cNvPr id="80" name="図 79">
            <a:extLst>
              <a:ext uri="{FF2B5EF4-FFF2-40B4-BE49-F238E27FC236}">
                <a16:creationId xmlns:a16="http://schemas.microsoft.com/office/drawing/2014/main" id="{14872302-A512-0902-9E23-BD2C2C0BFE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21" t="33031" r="19161" b="20527"/>
          <a:stretch/>
        </p:blipFill>
        <p:spPr>
          <a:xfrm>
            <a:off x="670520" y="1365202"/>
            <a:ext cx="3066819" cy="228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20114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2024-12-26T08:41:30Z</dcterms:modified>
</cp:coreProperties>
</file>