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ー（蓋付き）300ml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　</a:t>
            </a:r>
            <a:r>
              <a:rPr lang="ja-JP" altLang="en-US" sz="1600" b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ダークグレー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φ80×105mm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117×86×86mm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541DEEF7-4F52-31C5-58CC-8C8C3AFAB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438" y="5906656"/>
            <a:ext cx="1433635" cy="1433635"/>
          </a:xfrm>
          <a:prstGeom prst="rect">
            <a:avLst/>
          </a:prstGeom>
          <a:noFill/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CA73DBC-5937-3D73-2A75-6DAAE4DD4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182" y="5891466"/>
            <a:ext cx="1433635" cy="1433635"/>
          </a:xfrm>
          <a:prstGeom prst="rect">
            <a:avLst/>
          </a:prstGeom>
          <a:noFill/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28D2DF00-3224-2EEF-551F-0BAD42B504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891" y="1173244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18050</TotalTime>
  <Words>202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2024-06-17T05:02:42Z</dcterms:modified>
</cp:coreProperties>
</file>