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2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4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marL="0" marR="0" lvl="0" indent="0" algn="l" rtl="0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サーモス・真空断熱タンブラ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ー（蓋付き）400ml </a:t>
            </a:r>
            <a:r>
              <a:rPr lang="ja-JP" altLang="en-US" sz="1600" b="1" u="none" spc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ダークグレー</a:t>
            </a:r>
            <a:endParaRPr lang="en-US" altLang="ja-JP" sz="1600" b="1" u="none" spc="0" dirty="0">
              <a:solidFill>
                <a:srgbClr val="000000">
                  <a:alpha val="100000"/>
                </a:srgbClr>
              </a:solidFill>
              <a:latin typeface="ＭＳ Ｐゴシック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φ80×135mm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：パッド印刷　　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：回転シルク印刷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497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341265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胴部：ステンレス鋼</a:t>
            </a:r>
            <a:endParaRPr lang="en-US" altLang="ja-JP" sz="1000" b="0" i="0" dirty="0">
              <a:solidFill>
                <a:srgbClr val="000000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蓋：ポリプロピレン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家やオフィス、アウトドアなどドリンク類をいつでも美味しく飲める、人気ブランド「サーモス」の蓋付き真空断熱タンブラーです。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温・冷どちらも長く楽しめる魔法びん構造で、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年中、屋内外問わず大活躍します。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ファミリー向け、新社会人、新入学生など、各種イベントのプレゼントに喜ばれるオールシーズン使える販促品です。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144×86×86mm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00ml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8" name="図 27">
            <a:extLst>
              <a:ext uri="{FF2B5EF4-FFF2-40B4-BE49-F238E27FC236}">
                <a16:creationId xmlns:a16="http://schemas.microsoft.com/office/drawing/2014/main" id="{6715AD7B-AA95-7BF0-801A-8AF5670498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2195" y="5943988"/>
            <a:ext cx="1433635" cy="1433635"/>
          </a:xfrm>
          <a:prstGeom prst="rect">
            <a:avLst/>
          </a:prstGeom>
          <a:noFill/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257A44B9-AAE6-FB46-6EF4-B28AC6168C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7182" y="5968188"/>
            <a:ext cx="1433635" cy="1433635"/>
          </a:xfrm>
          <a:prstGeom prst="rect">
            <a:avLst/>
          </a:prstGeom>
          <a:noFill/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A9BF7AC1-6985-657A-9739-181EB7DF0C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8817" y="1130050"/>
            <a:ext cx="4286250" cy="4286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18053</TotalTime>
  <Words>202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576</cp:revision>
  <cp:lastPrinted>2021-10-13T13:51:27Z</cp:lastPrinted>
  <dcterms:created xsi:type="dcterms:W3CDTF">2013-12-25T09:34:24Z</dcterms:created>
  <dcterms:modified xsi:type="dcterms:W3CDTF">2024-06-17T05:04:56Z</dcterms:modified>
</cp:coreProperties>
</file>