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97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　真空断熱カップ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φ79×95mm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B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272481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ステンレス鋼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937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9360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真空断熱構造で飲み頃温度を長時間キープする、ステンレス製カップです。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滑らかなフォルムで手に馴染みやすく、気軽に持ち歩ける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360_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メーカーパッケージの化粧箱入りかつ名入れ対応で、グッズや記念品にピッタリです。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1131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1115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106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×85×85mm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360ml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2826725B-2ADB-74D5-4FAC-4533561A1F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14" y="989461"/>
            <a:ext cx="4541465" cy="454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18046</TotalTime>
  <Words>175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2025-06-26T08:21:44Z</dcterms:modified>
</cp:coreProperties>
</file>