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真空断熱ステンレスカップ（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アクア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φ75×90mm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248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93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93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飲み口の丸みや手になじむフォルムが人気の真空断熱カップです。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保温・保冷に優れたステンレス製で、容量は使いやすい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メーカーパッケージの化粧箱入りかつ名入れ対応で、グッズや記念品にピッタリです。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色はアクアの他にも、ピーチ、ミント、バニラがございます。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113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111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98×79×79mm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6D8EFD4-FCB9-3B02-EFF9-9DC4BA7D4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471" y="5844327"/>
            <a:ext cx="1626790" cy="162679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F7AA2E-C219-D783-AB3C-37B4ABF24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102" y="5900452"/>
            <a:ext cx="1626790" cy="162679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66FC784-31EB-FD90-951D-97E1B843C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514" y="884083"/>
            <a:ext cx="4630131" cy="463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18040</TotalTime>
  <Words>190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2025-06-26T08:15:06Z</dcterms:modified>
</cp:coreProperties>
</file>