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0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1976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03758" y="104843"/>
            <a:ext cx="604867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サーモス　真空断熱ステンレスカップ（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280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ml</a:t>
            </a:r>
            <a:r>
              <a:rPr lang="ja-JP" altLang="en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ミント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6685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72847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φ75×90mm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21853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2169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色：パッド印刷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38362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272481"/>
            <a:ext cx="2710218" cy="56380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ja-JP" altLang="en-US" sz="1000" u="none" spc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ステンレス鋼</a:t>
            </a:r>
            <a:endParaRPr lang="en-US" altLang="ja-JP" sz="1000" u="none" spc="0" dirty="0">
              <a:solidFill>
                <a:srgbClr val="000000">
                  <a:alpha val="100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93762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9360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544616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飲み口の丸みや手になじむフォルムが人気の真空断熱カップです。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保温・保冷に優れたステンレス製で、容量は使いやすい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280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ml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。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メーカーパッケージの化粧箱入りかつ名入れ対応で、グッズや記念品にピッタリです。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色はミントの他にも、ピーチ、アクア、バニラがございます。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1131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1115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000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化粧箱入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 98×79×79mm ）</a:t>
            </a: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95AA511-1C23-B69C-7279-63ACBF2AF7D2}"/>
              </a:ext>
            </a:extLst>
          </p:cNvPr>
          <p:cNvSpPr/>
          <p:nvPr/>
        </p:nvSpPr>
        <p:spPr>
          <a:xfrm>
            <a:off x="6392198" y="36005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入数：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D37C214-7091-9606-F63B-908F24F343A4}"/>
              </a:ext>
            </a:extLst>
          </p:cNvPr>
          <p:cNvSpPr/>
          <p:nvPr/>
        </p:nvSpPr>
        <p:spPr>
          <a:xfrm>
            <a:off x="7300358" y="36004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24 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（梱包割れ不可）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6B9EA516-CA51-5A5E-57AB-17AB58FA258C}"/>
              </a:ext>
            </a:extLst>
          </p:cNvPr>
          <p:cNvSpPr/>
          <p:nvPr/>
        </p:nvSpPr>
        <p:spPr>
          <a:xfrm>
            <a:off x="6392198" y="136205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容量：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B2F9FBE-5730-1428-F3BD-47E701705209}"/>
              </a:ext>
            </a:extLst>
          </p:cNvPr>
          <p:cNvSpPr/>
          <p:nvPr/>
        </p:nvSpPr>
        <p:spPr>
          <a:xfrm>
            <a:off x="7300358" y="142367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280ml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16D8EFD4-FCB9-3B02-EFF9-9DC4BA7D48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3471" y="5844327"/>
            <a:ext cx="1626790" cy="1626790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40F7AA2E-C219-D783-AB3C-37B4ABF242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2102" y="5900452"/>
            <a:ext cx="1626790" cy="1626790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5564108E-07E3-18D7-35A6-A9B501168F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1560" y="946982"/>
            <a:ext cx="4695839" cy="4695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18041</TotalTime>
  <Words>190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567</cp:revision>
  <cp:lastPrinted>2021-10-13T13:51:27Z</cp:lastPrinted>
  <dcterms:created xsi:type="dcterms:W3CDTF">2013-12-25T09:34:24Z</dcterms:created>
  <dcterms:modified xsi:type="dcterms:W3CDTF">2025-06-26T08:16:31Z</dcterms:modified>
</cp:coreProperties>
</file>