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真空断熱保冷缶ホルダー（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缶用）ブラック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1914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077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φ71×115mm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7414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739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B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3592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24774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ステンレス鋼、シリコーンゴム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54605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5458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真空断熱構造により飲み頃がキープできる、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缶用の缶ホルダーです。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冷たい飲み物も結露しにくく、コースターいらず！屋内外で大活躍します。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シンプル＆高級感あるデザインで、記念品やノベルティにも最適です。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色はブラックの他に、シルバーもございます。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9636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9634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106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×85×85mm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35286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35270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1B9AB7A2-4360-8563-E306-8C56FD5A2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10" y="973113"/>
            <a:ext cx="4446405" cy="444640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A3BBC86E-A98F-BECA-8C09-52882CB78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390" y="5788704"/>
            <a:ext cx="1754770" cy="175477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82A56387-15AF-3B42-2C88-E0F4085C18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4223" y="5778151"/>
            <a:ext cx="1754770" cy="175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18049</TotalTime>
  <Words>193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2025-06-26T08:24:45Z</dcterms:modified>
</cp:coreProperties>
</file>