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0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976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ナチュラルバンブー真空ステンレスボトル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84135" y="174661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292295" y="180824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φ70×235mm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195968" y="209139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292295" y="209123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A: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パッド印刷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B: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回転シルク印刷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84135" y="245316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279937" y="2624111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u="none" spc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内瓶・胴部：ホウケイ酸ガラス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蓋：竹、ポリプロピレン</a:t>
            </a:r>
            <a:endParaRPr lang="en-US" altLang="ja-JP" sz="100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u="none" spc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ハンドル：ポリフロピレン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u="none" spc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底面：竹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パッキン：シリコーンゴム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84135" y="335286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292295" y="335270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ナチュラルバンブー真空ステンレスボトルは、環境に優しい素材を使用した、美しくスタイリッシュなハンドル付きステンレスボトルです。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ボトル底部とキャップ部分には竹を使用しています。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竹部分の素材の特徴として、フシの出方、表情に個体差があります。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84135" y="371290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292295" y="371274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245×75×75mm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8100B650-9CB1-CA0F-5CFA-276A9ADC18F5}"/>
              </a:ext>
            </a:extLst>
          </p:cNvPr>
          <p:cNvSpPr/>
          <p:nvPr/>
        </p:nvSpPr>
        <p:spPr>
          <a:xfrm>
            <a:off x="6371778" y="141701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04EE981A-2C8D-04ED-C51A-D0AF1A340498}"/>
              </a:ext>
            </a:extLst>
          </p:cNvPr>
          <p:cNvSpPr/>
          <p:nvPr/>
        </p:nvSpPr>
        <p:spPr>
          <a:xfrm>
            <a:off x="7279938" y="147863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480ml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9" name="図 28">
            <a:extLst>
              <a:ext uri="{FF2B5EF4-FFF2-40B4-BE49-F238E27FC236}">
                <a16:creationId xmlns:a16="http://schemas.microsoft.com/office/drawing/2014/main" id="{F559DF72-B323-EACC-191F-26E44A456C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577" y="875189"/>
            <a:ext cx="4445783" cy="4445783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63F1F2F-F2EA-8FB3-0311-61D272B694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1016" y="5878433"/>
            <a:ext cx="1600373" cy="1600373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02B0AF9F-15E1-EE00-DF40-732A35D2D6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24150" y="5907568"/>
            <a:ext cx="1600376" cy="160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18104</TotalTime>
  <Words>188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575</cp:revision>
  <cp:lastPrinted>2021-10-13T13:51:27Z</cp:lastPrinted>
  <dcterms:created xsi:type="dcterms:W3CDTF">2013-12-25T09:34:24Z</dcterms:created>
  <dcterms:modified xsi:type="dcterms:W3CDTF">2025-06-26T09:19:27Z</dcterms:modified>
</cp:coreProperties>
</file>