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1" d="100"/>
          <a:sy n="111" d="100"/>
        </p:scale>
        <p:origin x="1376" y="21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MOTTERU</a:t>
            </a:r>
            <a:r>
              <a:rPr lang="ja-JP" altLang="en-US" sz="1600" b="1" i="0">
                <a:solidFill>
                  <a:srgbClr val="333333"/>
                </a:solidFill>
                <a:effectLst/>
                <a:latin typeface="Meiryo" panose="020B0604030504040204" pitchFamily="34" charset="-128"/>
                <a:ea typeface="Meiryo" panose="020B0604030504040204" pitchFamily="34" charset="-128"/>
              </a:rPr>
              <a:t>サーモハンドルスタイルボトル　</a:t>
            </a:r>
            <a:r>
              <a:rPr lang="en-US" altLang="ja-JP" sz="1600" b="1" i="0" dirty="0">
                <a:solidFill>
                  <a:srgbClr val="333333"/>
                </a:solidFill>
                <a:effectLst/>
                <a:latin typeface="Meiryo" panose="020B0604030504040204" pitchFamily="34" charset="-128"/>
                <a:ea typeface="Meiryo" panose="020B0604030504040204" pitchFamily="34" charset="-128"/>
              </a:rPr>
              <a:t>350ml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φ71×169 </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a:t>
            </a:r>
            <a:r>
              <a:rPr lang="ja-JP" altLang="en-US" sz="1000">
                <a:solidFill>
                  <a:schemeClr val="tx1"/>
                </a:solidFill>
                <a:latin typeface="メイリオ" panose="020B0604030504040204" pitchFamily="50" charset="-128"/>
                <a:ea typeface="メイリオ" panose="020B0604030504040204" pitchFamily="50" charset="-128"/>
              </a:rPr>
              <a:t>・インクジェット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シルク・パッド印刷範囲：</a:t>
            </a:r>
            <a:r>
              <a:rPr lang="en-US" altLang="ja-JP" sz="1000" b="0" i="0" dirty="0">
                <a:solidFill>
                  <a:srgbClr val="333333"/>
                </a:solidFill>
                <a:effectLst/>
                <a:latin typeface="Meiryo" panose="020B0604030504040204" pitchFamily="34" charset="-128"/>
                <a:ea typeface="Meiryo" panose="020B0604030504040204" pitchFamily="34" charset="-128"/>
              </a:rPr>
              <a:t>A</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W30×H30 </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φ30</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回転シルク印刷範囲：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A</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W210×H102 </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インクジェット印刷範囲：</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a:t>
            </a:r>
            <a:r>
              <a:rPr lang="el-GR" altLang="ja-JP" sz="1000" b="0" i="0" dirty="0">
                <a:solidFill>
                  <a:srgbClr val="333333"/>
                </a:solidFill>
                <a:effectLst/>
                <a:latin typeface="Meiryo" panose="020B0604030504040204" pitchFamily="34" charset="-128"/>
                <a:ea typeface="Meiryo" panose="020B0604030504040204" pitchFamily="34" charset="-128"/>
              </a:rPr>
              <a:t>Φ44</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MOTTERU</a:t>
            </a:r>
            <a:r>
              <a:rPr lang="ja-JP" altLang="en-US" sz="1000" b="0" i="0">
                <a:solidFill>
                  <a:srgbClr val="333333"/>
                </a:solidFill>
                <a:effectLst/>
                <a:latin typeface="Meiryo" panose="020B0604030504040204" pitchFamily="34" charset="-128"/>
                <a:ea typeface="Meiryo" panose="020B0604030504040204" pitchFamily="34" charset="-128"/>
              </a:rPr>
              <a:t>シリーズにボトルが登場！</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持ち歩きやすいハンドル付きボトル</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ハンドルはフタ側面に収まる構造です。手に馴染む持ちやすさで持ち運びに優れています。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氷も入れやすい広い飲み口は洗いやすく清潔に保つことが出来ます。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真空二層構造を使用しており、おいしい温度を長時間キープします。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アウトドアや学校行事などの備品におすすめです。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18367</TotalTime>
  <Words>247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576</cp:revision>
  <cp:lastPrinted>2021-10-13T13:51:27Z</cp:lastPrinted>
  <dcterms:created xsi:type="dcterms:W3CDTF">2013-12-25T09:34:24Z</dcterms:created>
  <dcterms:modified xsi:type="dcterms:W3CDTF">2024-09-17T08:20:17Z</dcterms:modified>
</cp:coreProperties>
</file>