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37F76DC-A818-4C9F-ABC9-82803FE0407D}" v="1" dt="2024-09-09T07:47:51.181"/>
    <p1510:client id="{94F91E24-9C81-41AC-8DAC-69F7E45EEE92}" v="2" dt="2024-09-09T08:28:13.439"/>
    <p1510:client id="{AD9D6537-3635-43A0-841E-500BECF0B1EC}" v="15" dt="2024-09-09T08:08:00.886"/>
    <p1510:client id="{B3764A99-6AA9-443B-A876-153ED3A62D34}" v="2" dt="2024-09-09T09:03:51.615"/>
    <p1510:client id="{C4FF468D-4D78-46C5-B714-B55AC0D05585}" v="4" dt="2024-09-09T08:11:25.300"/>
    <p1510:client id="{D8239F4C-D006-4AC7-8D98-B7359FB53CC6}" v="2" dt="2024-09-10T02:20:36.451"/>
    <p1510:client id="{DD5A2BC6-49D1-433C-A87F-ADC0EA6664C5}" v="2" dt="2024-09-10T07:03:19.62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handoutMaster" Target="handoutMasters/handout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瑛莉菜 羽田" userId="64c7e7a027abc1d1" providerId="LiveId" clId="{BAAA13A9-4EFA-4D92-93B8-168DEB33A968}"/>
    <pc:docChg chg="custSel modSld">
      <pc:chgData name="瑛莉菜 羽田" userId="64c7e7a027abc1d1" providerId="LiveId" clId="{BAAA13A9-4EFA-4D92-93B8-168DEB33A968}" dt="2024-09-10T06:28:09.439" v="69" actId="1076"/>
      <pc:docMkLst>
        <pc:docMk/>
      </pc:docMkLst>
      <pc:sldChg chg="addSp delSp modSp mod">
        <pc:chgData name="瑛莉菜 羽田" userId="64c7e7a027abc1d1" providerId="LiveId" clId="{BAAA13A9-4EFA-4D92-93B8-168DEB33A968}" dt="2024-09-10T06:28:09.439" v="69" actId="1076"/>
        <pc:sldMkLst>
          <pc:docMk/>
          <pc:sldMk cId="4010063240" sldId="375"/>
        </pc:sldMkLst>
        <pc:spChg chg="mod">
          <ac:chgData name="瑛莉菜 羽田" userId="64c7e7a027abc1d1" providerId="LiveId" clId="{BAAA13A9-4EFA-4D92-93B8-168DEB33A968}" dt="2024-09-10T06:25:13.944" v="39" actId="20577"/>
          <ac:spMkLst>
            <pc:docMk/>
            <pc:sldMk cId="4010063240" sldId="375"/>
            <ac:spMk id="2" creationId="{9C6C646A-4932-0ED0-0A88-228322997931}"/>
          </ac:spMkLst>
        </pc:spChg>
        <pc:spChg chg="mod">
          <ac:chgData name="瑛莉菜 羽田" userId="64c7e7a027abc1d1" providerId="LiveId" clId="{BAAA13A9-4EFA-4D92-93B8-168DEB33A968}" dt="2024-09-10T06:24:52.342" v="13"/>
          <ac:spMkLst>
            <pc:docMk/>
            <pc:sldMk cId="4010063240" sldId="375"/>
            <ac:spMk id="10" creationId="{C3C3B70E-4FFF-B141-8B18-557D6A287CFD}"/>
          </ac:spMkLst>
        </pc:spChg>
        <pc:spChg chg="mod">
          <ac:chgData name="瑛莉菜 羽田" userId="64c7e7a027abc1d1" providerId="LiveId" clId="{BAAA13A9-4EFA-4D92-93B8-168DEB33A968}" dt="2024-09-10T06:25:39.993" v="43" actId="20577"/>
          <ac:spMkLst>
            <pc:docMk/>
            <pc:sldMk cId="4010063240" sldId="375"/>
            <ac:spMk id="14" creationId="{4C1CE79F-7A8C-E943-C2CD-9B9D895545B4}"/>
          </ac:spMkLst>
        </pc:spChg>
        <pc:spChg chg="mod">
          <ac:chgData name="瑛莉菜 羽田" userId="64c7e7a027abc1d1" providerId="LiveId" clId="{BAAA13A9-4EFA-4D92-93B8-168DEB33A968}" dt="2024-09-10T06:24:29.520" v="11" actId="20577"/>
          <ac:spMkLst>
            <pc:docMk/>
            <pc:sldMk cId="4010063240" sldId="375"/>
            <ac:spMk id="23" creationId="{00000000-0000-0000-0000-000000000000}"/>
          </ac:spMkLst>
        </pc:spChg>
        <pc:spChg chg="mod">
          <ac:chgData name="瑛莉菜 羽田" userId="64c7e7a027abc1d1" providerId="LiveId" clId="{BAAA13A9-4EFA-4D92-93B8-168DEB33A968}" dt="2024-09-10T06:24:40.048" v="12"/>
          <ac:spMkLst>
            <pc:docMk/>
            <pc:sldMk cId="4010063240" sldId="375"/>
            <ac:spMk id="65" creationId="{00000000-0000-0000-0000-000000000000}"/>
          </ac:spMkLst>
        </pc:spChg>
        <pc:picChg chg="add mod">
          <ac:chgData name="瑛莉菜 羽田" userId="64c7e7a027abc1d1" providerId="LiveId" clId="{BAAA13A9-4EFA-4D92-93B8-168DEB33A968}" dt="2024-09-10T06:26:26.438" v="49" actId="1076"/>
          <ac:picMkLst>
            <pc:docMk/>
            <pc:sldMk cId="4010063240" sldId="375"/>
            <ac:picMk id="5" creationId="{08C14689-1AD4-6415-7FB2-2B8ED586CFDF}"/>
          </ac:picMkLst>
        </pc:picChg>
        <pc:picChg chg="del">
          <ac:chgData name="瑛莉菜 羽田" userId="64c7e7a027abc1d1" providerId="LiveId" clId="{BAAA13A9-4EFA-4D92-93B8-168DEB33A968}" dt="2024-09-10T06:25:44.166" v="44" actId="478"/>
          <ac:picMkLst>
            <pc:docMk/>
            <pc:sldMk cId="4010063240" sldId="375"/>
            <ac:picMk id="6" creationId="{95C0B06E-FE59-D97D-3AD5-93173370527C}"/>
          </ac:picMkLst>
        </pc:picChg>
        <pc:picChg chg="del">
          <ac:chgData name="瑛莉菜 羽田" userId="64c7e7a027abc1d1" providerId="LiveId" clId="{BAAA13A9-4EFA-4D92-93B8-168DEB33A968}" dt="2024-09-10T06:25:45.146" v="46" actId="478"/>
          <ac:picMkLst>
            <pc:docMk/>
            <pc:sldMk cId="4010063240" sldId="375"/>
            <ac:picMk id="8" creationId="{4B059278-4C51-B9FD-9D51-B4482E115CE3}"/>
          </ac:picMkLst>
        </pc:picChg>
        <pc:picChg chg="add mod">
          <ac:chgData name="瑛莉菜 羽田" userId="64c7e7a027abc1d1" providerId="LiveId" clId="{BAAA13A9-4EFA-4D92-93B8-168DEB33A968}" dt="2024-09-10T06:26:56.127" v="54" actId="1076"/>
          <ac:picMkLst>
            <pc:docMk/>
            <pc:sldMk cId="4010063240" sldId="375"/>
            <ac:picMk id="9" creationId="{2AFB53EF-6F4B-0025-3FED-E82F33110BE1}"/>
          </ac:picMkLst>
        </pc:picChg>
        <pc:picChg chg="add mod">
          <ac:chgData name="瑛莉菜 羽田" userId="64c7e7a027abc1d1" providerId="LiveId" clId="{BAAA13A9-4EFA-4D92-93B8-168DEB33A968}" dt="2024-09-10T06:27:17.081" v="59" actId="1076"/>
          <ac:picMkLst>
            <pc:docMk/>
            <pc:sldMk cId="4010063240" sldId="375"/>
            <ac:picMk id="13" creationId="{3FA767AF-A7DA-668B-C56D-368BB1CA019E}"/>
          </ac:picMkLst>
        </pc:picChg>
        <pc:picChg chg="del">
          <ac:chgData name="瑛莉菜 羽田" userId="64c7e7a027abc1d1" providerId="LiveId" clId="{BAAA13A9-4EFA-4D92-93B8-168DEB33A968}" dt="2024-09-10T06:25:44.752" v="45" actId="478"/>
          <ac:picMkLst>
            <pc:docMk/>
            <pc:sldMk cId="4010063240" sldId="375"/>
            <ac:picMk id="15" creationId="{D3FDDA93-0C11-5C79-5748-E403DABEE7EF}"/>
          </ac:picMkLst>
        </pc:picChg>
        <pc:picChg chg="add mod">
          <ac:chgData name="瑛莉菜 羽田" userId="64c7e7a027abc1d1" providerId="LiveId" clId="{BAAA13A9-4EFA-4D92-93B8-168DEB33A968}" dt="2024-09-10T06:27:38.774" v="62" actId="1076"/>
          <ac:picMkLst>
            <pc:docMk/>
            <pc:sldMk cId="4010063240" sldId="375"/>
            <ac:picMk id="29" creationId="{0609C13E-12F3-77BF-A30D-3F2C329A6B33}"/>
          </ac:picMkLst>
        </pc:picChg>
        <pc:picChg chg="add mod">
          <ac:chgData name="瑛莉菜 羽田" userId="64c7e7a027abc1d1" providerId="LiveId" clId="{BAAA13A9-4EFA-4D92-93B8-168DEB33A968}" dt="2024-09-10T06:28:09.439" v="69" actId="1076"/>
          <ac:picMkLst>
            <pc:docMk/>
            <pc:sldMk cId="4010063240" sldId="375"/>
            <ac:picMk id="31" creationId="{917DBEC9-0A60-4C5A-5279-A67C02E18635}"/>
          </ac:picMkLst>
        </pc:picChg>
      </pc:sldChg>
    </pc:docChg>
  </pc:docChgLst>
  <pc:docChgLst>
    <pc:chgData name="瑛莉菜 羽田" userId="64c7e7a027abc1d1" providerId="LiveId" clId="{02640EFA-F9A1-4E84-9D25-BFF6878E7E6C}"/>
    <pc:docChg chg="custSel modSld">
      <pc:chgData name="瑛莉菜 羽田" userId="64c7e7a027abc1d1" providerId="LiveId" clId="{02640EFA-F9A1-4E84-9D25-BFF6878E7E6C}" dt="2024-09-09T07:14:29.979" v="52" actId="1076"/>
      <pc:docMkLst>
        <pc:docMk/>
      </pc:docMkLst>
      <pc:sldChg chg="addSp delSp modSp mod">
        <pc:chgData name="瑛莉菜 羽田" userId="64c7e7a027abc1d1" providerId="LiveId" clId="{02640EFA-F9A1-4E84-9D25-BFF6878E7E6C}" dt="2024-09-09T07:14:29.979" v="52" actId="1076"/>
        <pc:sldMkLst>
          <pc:docMk/>
          <pc:sldMk cId="4010063240" sldId="375"/>
        </pc:sldMkLst>
        <pc:spChg chg="mod">
          <ac:chgData name="瑛莉菜 羽田" userId="64c7e7a027abc1d1" providerId="LiveId" clId="{02640EFA-F9A1-4E84-9D25-BFF6878E7E6C}" dt="2024-09-09T07:12:33.705" v="30" actId="20577"/>
          <ac:spMkLst>
            <pc:docMk/>
            <pc:sldMk cId="4010063240" sldId="375"/>
            <ac:spMk id="2" creationId="{9C6C646A-4932-0ED0-0A88-228322997931}"/>
          </ac:spMkLst>
        </pc:spChg>
        <pc:spChg chg="mod">
          <ac:chgData name="瑛莉菜 羽田" userId="64c7e7a027abc1d1" providerId="LiveId" clId="{02640EFA-F9A1-4E84-9D25-BFF6878E7E6C}" dt="2024-09-09T07:12:09.809" v="4"/>
          <ac:spMkLst>
            <pc:docMk/>
            <pc:sldMk cId="4010063240" sldId="375"/>
            <ac:spMk id="14" creationId="{4C1CE79F-7A8C-E943-C2CD-9B9D895545B4}"/>
          </ac:spMkLst>
        </pc:spChg>
        <pc:spChg chg="mod">
          <ac:chgData name="瑛莉菜 羽田" userId="64c7e7a027abc1d1" providerId="LiveId" clId="{02640EFA-F9A1-4E84-9D25-BFF6878E7E6C}" dt="2024-09-09T07:11:31.776" v="0"/>
          <ac:spMkLst>
            <pc:docMk/>
            <pc:sldMk cId="4010063240" sldId="375"/>
            <ac:spMk id="23" creationId="{00000000-0000-0000-0000-000000000000}"/>
          </ac:spMkLst>
        </pc:spChg>
        <pc:spChg chg="mod">
          <ac:chgData name="瑛莉菜 羽田" userId="64c7e7a027abc1d1" providerId="LiveId" clId="{02640EFA-F9A1-4E84-9D25-BFF6878E7E6C}" dt="2024-09-09T07:11:39.929" v="1"/>
          <ac:spMkLst>
            <pc:docMk/>
            <pc:sldMk cId="4010063240" sldId="375"/>
            <ac:spMk id="65" creationId="{00000000-0000-0000-0000-000000000000}"/>
          </ac:spMkLst>
        </pc:spChg>
        <pc:picChg chg="add mod">
          <ac:chgData name="瑛莉菜 羽田" userId="64c7e7a027abc1d1" providerId="LiveId" clId="{02640EFA-F9A1-4E84-9D25-BFF6878E7E6C}" dt="2024-09-09T07:13:00.051" v="35" actId="14100"/>
          <ac:picMkLst>
            <pc:docMk/>
            <pc:sldMk cId="4010063240" sldId="375"/>
            <ac:picMk id="5" creationId="{36A189CF-F788-F095-44AD-1C7E1E75F555}"/>
          </ac:picMkLst>
        </pc:picChg>
        <pc:picChg chg="del">
          <ac:chgData name="瑛莉菜 羽田" userId="64c7e7a027abc1d1" providerId="LiveId" clId="{02640EFA-F9A1-4E84-9D25-BFF6878E7E6C}" dt="2024-09-09T07:12:54.166" v="33" actId="478"/>
          <ac:picMkLst>
            <pc:docMk/>
            <pc:sldMk cId="4010063240" sldId="375"/>
            <ac:picMk id="6" creationId="{C734D507-5C8D-4A25-9CD4-13E2599C57C1}"/>
          </ac:picMkLst>
        </pc:picChg>
        <pc:picChg chg="add del mod">
          <ac:chgData name="瑛莉菜 羽田" userId="64c7e7a027abc1d1" providerId="LiveId" clId="{02640EFA-F9A1-4E84-9D25-BFF6878E7E6C}" dt="2024-09-09T07:13:56.806" v="44" actId="478"/>
          <ac:picMkLst>
            <pc:docMk/>
            <pc:sldMk cId="4010063240" sldId="375"/>
            <ac:picMk id="8" creationId="{59FF9C57-37BD-BECE-3E23-BB8A65892D8D}"/>
          </ac:picMkLst>
        </pc:picChg>
        <pc:picChg chg="del">
          <ac:chgData name="瑛莉菜 羽田" userId="64c7e7a027abc1d1" providerId="LiveId" clId="{02640EFA-F9A1-4E84-9D25-BFF6878E7E6C}" dt="2024-09-09T07:13:01.922" v="37" actId="478"/>
          <ac:picMkLst>
            <pc:docMk/>
            <pc:sldMk cId="4010063240" sldId="375"/>
            <ac:picMk id="9" creationId="{CF087C5B-8D88-07B0-5967-CF97ED0F8B9C}"/>
          </ac:picMkLst>
        </pc:picChg>
        <pc:picChg chg="del">
          <ac:chgData name="瑛莉菜 羽田" userId="64c7e7a027abc1d1" providerId="LiveId" clId="{02640EFA-F9A1-4E84-9D25-BFF6878E7E6C}" dt="2024-09-09T07:13:01.419" v="36" actId="478"/>
          <ac:picMkLst>
            <pc:docMk/>
            <pc:sldMk cId="4010063240" sldId="375"/>
            <ac:picMk id="12" creationId="{3056FA51-DF9B-D331-8214-5C1CD668F162}"/>
          </ac:picMkLst>
        </pc:picChg>
        <pc:picChg chg="add mod">
          <ac:chgData name="瑛莉菜 羽田" userId="64c7e7a027abc1d1" providerId="LiveId" clId="{02640EFA-F9A1-4E84-9D25-BFF6878E7E6C}" dt="2024-09-09T07:13:55.673" v="43" actId="1076"/>
          <ac:picMkLst>
            <pc:docMk/>
            <pc:sldMk cId="4010063240" sldId="375"/>
            <ac:picMk id="13" creationId="{3F95E31D-430F-91FD-6476-D6A7B6F5A883}"/>
          </ac:picMkLst>
        </pc:picChg>
        <pc:picChg chg="add mod">
          <ac:chgData name="瑛莉菜 羽田" userId="64c7e7a027abc1d1" providerId="LiveId" clId="{02640EFA-F9A1-4E84-9D25-BFF6878E7E6C}" dt="2024-09-09T07:14:29.979" v="52" actId="1076"/>
          <ac:picMkLst>
            <pc:docMk/>
            <pc:sldMk cId="4010063240" sldId="375"/>
            <ac:picMk id="16" creationId="{3DBD8CB8-853D-2290-7C3F-CB77DE76D71E}"/>
          </ac:picMkLst>
        </pc:picChg>
      </pc:sldChg>
    </pc:docChg>
  </pc:docChgLst>
  <pc:docChgLst>
    <pc:chgData name="瑛莉菜 羽田" userId="64c7e7a027abc1d1" providerId="LiveId" clId="{90A26D6B-9D04-4A8C-BD9D-D8F7BC12F118}"/>
    <pc:docChg chg="custSel modSld">
      <pc:chgData name="瑛莉菜 羽田" userId="64c7e7a027abc1d1" providerId="LiveId" clId="{90A26D6B-9D04-4A8C-BD9D-D8F7BC12F118}" dt="2024-09-10T06:05:29.643" v="57" actId="1076"/>
      <pc:docMkLst>
        <pc:docMk/>
      </pc:docMkLst>
      <pc:sldChg chg="addSp delSp modSp mod">
        <pc:chgData name="瑛莉菜 羽田" userId="64c7e7a027abc1d1" providerId="LiveId" clId="{90A26D6B-9D04-4A8C-BD9D-D8F7BC12F118}" dt="2024-09-10T06:05:29.643" v="57" actId="1076"/>
        <pc:sldMkLst>
          <pc:docMk/>
          <pc:sldMk cId="4010063240" sldId="375"/>
        </pc:sldMkLst>
        <pc:spChg chg="mod">
          <ac:chgData name="瑛莉菜 羽田" userId="64c7e7a027abc1d1" providerId="LiveId" clId="{90A26D6B-9D04-4A8C-BD9D-D8F7BC12F118}" dt="2024-09-10T06:02:05.830" v="27" actId="20577"/>
          <ac:spMkLst>
            <pc:docMk/>
            <pc:sldMk cId="4010063240" sldId="375"/>
            <ac:spMk id="2" creationId="{9C6C646A-4932-0ED0-0A88-228322997931}"/>
          </ac:spMkLst>
        </pc:spChg>
        <pc:spChg chg="mod">
          <ac:chgData name="瑛莉菜 羽田" userId="64c7e7a027abc1d1" providerId="LiveId" clId="{90A26D6B-9D04-4A8C-BD9D-D8F7BC12F118}" dt="2024-09-10T06:05:29.643" v="57" actId="1076"/>
          <ac:spMkLst>
            <pc:docMk/>
            <pc:sldMk cId="4010063240" sldId="375"/>
            <ac:spMk id="14" creationId="{4C1CE79F-7A8C-E943-C2CD-9B9D895545B4}"/>
          </ac:spMkLst>
        </pc:spChg>
        <pc:spChg chg="mod">
          <ac:chgData name="瑛莉菜 羽田" userId="64c7e7a027abc1d1" providerId="LiveId" clId="{90A26D6B-9D04-4A8C-BD9D-D8F7BC12F118}" dt="2024-09-10T06:01:41.166" v="0"/>
          <ac:spMkLst>
            <pc:docMk/>
            <pc:sldMk cId="4010063240" sldId="375"/>
            <ac:spMk id="23" creationId="{00000000-0000-0000-0000-000000000000}"/>
          </ac:spMkLst>
        </pc:spChg>
        <pc:spChg chg="mod">
          <ac:chgData name="瑛莉菜 羽田" userId="64c7e7a027abc1d1" providerId="LiveId" clId="{90A26D6B-9D04-4A8C-BD9D-D8F7BC12F118}" dt="2024-09-10T06:01:47.617" v="1"/>
          <ac:spMkLst>
            <pc:docMk/>
            <pc:sldMk cId="4010063240" sldId="375"/>
            <ac:spMk id="65" creationId="{00000000-0000-0000-0000-000000000000}"/>
          </ac:spMkLst>
        </pc:spChg>
        <pc:picChg chg="del">
          <ac:chgData name="瑛莉菜 羽田" userId="64c7e7a027abc1d1" providerId="LiveId" clId="{90A26D6B-9D04-4A8C-BD9D-D8F7BC12F118}" dt="2024-09-10T06:02:32.015" v="33" actId="478"/>
          <ac:picMkLst>
            <pc:docMk/>
            <pc:sldMk cId="4010063240" sldId="375"/>
            <ac:picMk id="5" creationId="{071DE956-6418-EE4E-5456-582DF6A2B607}"/>
          </ac:picMkLst>
        </pc:picChg>
        <pc:picChg chg="add mod">
          <ac:chgData name="瑛莉菜 羽田" userId="64c7e7a027abc1d1" providerId="LiveId" clId="{90A26D6B-9D04-4A8C-BD9D-D8F7BC12F118}" dt="2024-09-10T06:03:19.266" v="45" actId="1076"/>
          <ac:picMkLst>
            <pc:docMk/>
            <pc:sldMk cId="4010063240" sldId="375"/>
            <ac:picMk id="6" creationId="{95C0B06E-FE59-D97D-3AD5-93173370527C}"/>
          </ac:picMkLst>
        </pc:picChg>
        <pc:picChg chg="add mod">
          <ac:chgData name="瑛莉菜 羽田" userId="64c7e7a027abc1d1" providerId="LiveId" clId="{90A26D6B-9D04-4A8C-BD9D-D8F7BC12F118}" dt="2024-09-10T06:04:01.147" v="53" actId="1076"/>
          <ac:picMkLst>
            <pc:docMk/>
            <pc:sldMk cId="4010063240" sldId="375"/>
            <ac:picMk id="8" creationId="{4B059278-4C51-B9FD-9D51-B4482E115CE3}"/>
          </ac:picMkLst>
        </pc:picChg>
        <pc:picChg chg="del">
          <ac:chgData name="瑛莉菜 羽田" userId="64c7e7a027abc1d1" providerId="LiveId" clId="{90A26D6B-9D04-4A8C-BD9D-D8F7BC12F118}" dt="2024-09-10T06:02:33.073" v="35" actId="478"/>
          <ac:picMkLst>
            <pc:docMk/>
            <pc:sldMk cId="4010063240" sldId="375"/>
            <ac:picMk id="9" creationId="{1F907D02-65D3-291C-A4AA-0769B2373162}"/>
          </ac:picMkLst>
        </pc:picChg>
        <pc:picChg chg="del">
          <ac:chgData name="瑛莉菜 羽田" userId="64c7e7a027abc1d1" providerId="LiveId" clId="{90A26D6B-9D04-4A8C-BD9D-D8F7BC12F118}" dt="2024-09-10T06:02:32.718" v="34" actId="478"/>
          <ac:picMkLst>
            <pc:docMk/>
            <pc:sldMk cId="4010063240" sldId="375"/>
            <ac:picMk id="13" creationId="{AB2AF06D-6461-063F-25F6-8C14461A58E7}"/>
          </ac:picMkLst>
        </pc:picChg>
        <pc:picChg chg="add mod">
          <ac:chgData name="瑛莉菜 羽田" userId="64c7e7a027abc1d1" providerId="LiveId" clId="{90A26D6B-9D04-4A8C-BD9D-D8F7BC12F118}" dt="2024-09-10T06:03:57.747" v="51" actId="1076"/>
          <ac:picMkLst>
            <pc:docMk/>
            <pc:sldMk cId="4010063240" sldId="375"/>
            <ac:picMk id="15" creationId="{D3FDDA93-0C11-5C79-5748-E403DABEE7EF}"/>
          </ac:picMkLst>
        </pc:picChg>
        <pc:picChg chg="add mod">
          <ac:chgData name="瑛莉菜 羽田" userId="64c7e7a027abc1d1" providerId="LiveId" clId="{90A26D6B-9D04-4A8C-BD9D-D8F7BC12F118}" dt="2024-09-10T06:04:14.197" v="56" actId="1076"/>
          <ac:picMkLst>
            <pc:docMk/>
            <pc:sldMk cId="4010063240" sldId="375"/>
            <ac:picMk id="27" creationId="{623E4332-6BDE-09C3-600D-155E45001312}"/>
          </ac:picMkLst>
        </pc:picChg>
      </pc:sldChg>
    </pc:docChg>
  </pc:docChgLst>
  <pc:docChgLst>
    <pc:chgData name="瑛莉菜 羽田" userId="64c7e7a027abc1d1" providerId="LiveId" clId="{AD9D6537-3635-43A0-841E-500BECF0B1EC}"/>
    <pc:docChg chg="undo custSel modSld">
      <pc:chgData name="瑛莉菜 羽田" userId="64c7e7a027abc1d1" providerId="LiveId" clId="{AD9D6537-3635-43A0-841E-500BECF0B1EC}" dt="2024-09-09T08:08:11.921" v="117" actId="14100"/>
      <pc:docMkLst>
        <pc:docMk/>
      </pc:docMkLst>
      <pc:sldChg chg="addSp delSp modSp mod">
        <pc:chgData name="瑛莉菜 羽田" userId="64c7e7a027abc1d1" providerId="LiveId" clId="{AD9D6537-3635-43A0-841E-500BECF0B1EC}" dt="2024-09-09T08:08:11.921" v="117" actId="14100"/>
        <pc:sldMkLst>
          <pc:docMk/>
          <pc:sldMk cId="4010063240" sldId="375"/>
        </pc:sldMkLst>
        <pc:spChg chg="mod">
          <ac:chgData name="瑛莉菜 羽田" userId="64c7e7a027abc1d1" providerId="LiveId" clId="{AD9D6537-3635-43A0-841E-500BECF0B1EC}" dt="2024-09-09T08:05:41.645" v="97" actId="20577"/>
          <ac:spMkLst>
            <pc:docMk/>
            <pc:sldMk cId="4010063240" sldId="375"/>
            <ac:spMk id="2" creationId="{9C6C646A-4932-0ED0-0A88-228322997931}"/>
          </ac:spMkLst>
        </pc:spChg>
        <pc:spChg chg="mod">
          <ac:chgData name="瑛莉菜 羽田" userId="64c7e7a027abc1d1" providerId="LiveId" clId="{AD9D6537-3635-43A0-841E-500BECF0B1EC}" dt="2024-09-09T08:00:42.227" v="2"/>
          <ac:spMkLst>
            <pc:docMk/>
            <pc:sldMk cId="4010063240" sldId="375"/>
            <ac:spMk id="10" creationId="{C3C3B70E-4FFF-B141-8B18-557D6A287CFD}"/>
          </ac:spMkLst>
        </pc:spChg>
        <pc:spChg chg="mod">
          <ac:chgData name="瑛莉菜 羽田" userId="64c7e7a027abc1d1" providerId="LiveId" clId="{AD9D6537-3635-43A0-841E-500BECF0B1EC}" dt="2024-09-09T08:01:42.832" v="9" actId="20577"/>
          <ac:spMkLst>
            <pc:docMk/>
            <pc:sldMk cId="4010063240" sldId="375"/>
            <ac:spMk id="14" creationId="{4C1CE79F-7A8C-E943-C2CD-9B9D895545B4}"/>
          </ac:spMkLst>
        </pc:spChg>
        <pc:spChg chg="mod">
          <ac:chgData name="瑛莉菜 羽田" userId="64c7e7a027abc1d1" providerId="LiveId" clId="{AD9D6537-3635-43A0-841E-500BECF0B1EC}" dt="2024-09-09T08:00:21.692" v="0"/>
          <ac:spMkLst>
            <pc:docMk/>
            <pc:sldMk cId="4010063240" sldId="375"/>
            <ac:spMk id="23" creationId="{00000000-0000-0000-0000-000000000000}"/>
          </ac:spMkLst>
        </pc:spChg>
        <pc:spChg chg="mod">
          <ac:chgData name="瑛莉菜 羽田" userId="64c7e7a027abc1d1" providerId="LiveId" clId="{AD9D6537-3635-43A0-841E-500BECF0B1EC}" dt="2024-09-09T08:00:28.393" v="1"/>
          <ac:spMkLst>
            <pc:docMk/>
            <pc:sldMk cId="4010063240" sldId="375"/>
            <ac:spMk id="65" creationId="{00000000-0000-0000-0000-000000000000}"/>
          </ac:spMkLst>
        </pc:spChg>
        <pc:spChg chg="mod">
          <ac:chgData name="瑛莉菜 羽田" userId="64c7e7a027abc1d1" providerId="LiveId" clId="{AD9D6537-3635-43A0-841E-500BECF0B1EC}" dt="2024-09-09T08:08:11.921" v="117" actId="14100"/>
          <ac:spMkLst>
            <pc:docMk/>
            <pc:sldMk cId="4010063240" sldId="375"/>
            <ac:spMk id="69" creationId="{00000000-0000-0000-0000-000000000000}"/>
          </ac:spMkLst>
        </pc:spChg>
        <pc:picChg chg="add mod">
          <ac:chgData name="瑛莉菜 羽田" userId="64c7e7a027abc1d1" providerId="LiveId" clId="{AD9D6537-3635-43A0-841E-500BECF0B1EC}" dt="2024-09-09T08:06:21.669" v="103" actId="14100"/>
          <ac:picMkLst>
            <pc:docMk/>
            <pc:sldMk cId="4010063240" sldId="375"/>
            <ac:picMk id="5" creationId="{EC8C2C1A-2D9B-1DA4-E250-5FE9AE897D44}"/>
          </ac:picMkLst>
        </pc:picChg>
        <pc:picChg chg="del">
          <ac:chgData name="瑛莉菜 羽田" userId="64c7e7a027abc1d1" providerId="LiveId" clId="{AD9D6537-3635-43A0-841E-500BECF0B1EC}" dt="2024-09-09T08:06:16.741" v="101" actId="478"/>
          <ac:picMkLst>
            <pc:docMk/>
            <pc:sldMk cId="4010063240" sldId="375"/>
            <ac:picMk id="6" creationId="{1135EECE-504F-9424-ACC0-FE9A43FC3E48}"/>
          </ac:picMkLst>
        </pc:picChg>
        <pc:picChg chg="del">
          <ac:chgData name="瑛莉菜 羽田" userId="64c7e7a027abc1d1" providerId="LiveId" clId="{AD9D6537-3635-43A0-841E-500BECF0B1EC}" dt="2024-09-09T08:06:23.273" v="105" actId="478"/>
          <ac:picMkLst>
            <pc:docMk/>
            <pc:sldMk cId="4010063240" sldId="375"/>
            <ac:picMk id="8" creationId="{177B220F-D93E-3FE7-549B-B287A9F85141}"/>
          </ac:picMkLst>
        </pc:picChg>
        <pc:picChg chg="add mod">
          <ac:chgData name="瑛莉菜 羽田" userId="64c7e7a027abc1d1" providerId="LiveId" clId="{AD9D6537-3635-43A0-841E-500BECF0B1EC}" dt="2024-09-09T08:06:51.786" v="109" actId="14100"/>
          <ac:picMkLst>
            <pc:docMk/>
            <pc:sldMk cId="4010063240" sldId="375"/>
            <ac:picMk id="9" creationId="{A34A0D4C-F3BA-D1AB-19F7-68A1BE4C89B8}"/>
          </ac:picMkLst>
        </pc:picChg>
        <pc:picChg chg="del">
          <ac:chgData name="瑛莉菜 羽田" userId="64c7e7a027abc1d1" providerId="LiveId" clId="{AD9D6537-3635-43A0-841E-500BECF0B1EC}" dt="2024-09-09T08:06:22.801" v="104" actId="478"/>
          <ac:picMkLst>
            <pc:docMk/>
            <pc:sldMk cId="4010063240" sldId="375"/>
            <ac:picMk id="12" creationId="{33D79CC4-8718-ECD8-6487-89CBC6A8A6E2}"/>
          </ac:picMkLst>
        </pc:picChg>
        <pc:picChg chg="add mod">
          <ac:chgData name="瑛莉菜 羽田" userId="64c7e7a027abc1d1" providerId="LiveId" clId="{AD9D6537-3635-43A0-841E-500BECF0B1EC}" dt="2024-09-09T08:07:24.921" v="112" actId="1076"/>
          <ac:picMkLst>
            <pc:docMk/>
            <pc:sldMk cId="4010063240" sldId="375"/>
            <ac:picMk id="13" creationId="{72C9AD0E-CF0B-CF6D-A3CA-C2E3B1785443}"/>
          </ac:picMkLst>
        </pc:picChg>
      </pc:sldChg>
    </pc:docChg>
  </pc:docChgLst>
  <pc:docChgLst>
    <pc:chgData name="瑛莉菜 羽田" userId="64c7e7a027abc1d1" providerId="LiveId" clId="{574DA007-DF8F-4423-BFFC-382B1C2C0633}"/>
    <pc:docChg chg="custSel modSld">
      <pc:chgData name="瑛莉菜 羽田" userId="64c7e7a027abc1d1" providerId="LiveId" clId="{574DA007-DF8F-4423-BFFC-382B1C2C0633}" dt="2024-09-10T05:52:10.589" v="38" actId="1076"/>
      <pc:docMkLst>
        <pc:docMk/>
      </pc:docMkLst>
      <pc:sldChg chg="addSp delSp modSp mod">
        <pc:chgData name="瑛莉菜 羽田" userId="64c7e7a027abc1d1" providerId="LiveId" clId="{574DA007-DF8F-4423-BFFC-382B1C2C0633}" dt="2024-09-10T05:52:10.589" v="38" actId="1076"/>
        <pc:sldMkLst>
          <pc:docMk/>
          <pc:sldMk cId="4010063240" sldId="375"/>
        </pc:sldMkLst>
        <pc:spChg chg="mod">
          <ac:chgData name="瑛莉菜 羽田" userId="64c7e7a027abc1d1" providerId="LiveId" clId="{574DA007-DF8F-4423-BFFC-382B1C2C0633}" dt="2024-09-10T05:39:41.330" v="15"/>
          <ac:spMkLst>
            <pc:docMk/>
            <pc:sldMk cId="4010063240" sldId="375"/>
            <ac:spMk id="2" creationId="{9C6C646A-4932-0ED0-0A88-228322997931}"/>
          </ac:spMkLst>
        </pc:spChg>
        <pc:spChg chg="mod">
          <ac:chgData name="瑛莉菜 羽田" userId="64c7e7a027abc1d1" providerId="LiveId" clId="{574DA007-DF8F-4423-BFFC-382B1C2C0633}" dt="2024-09-10T05:41:56.114" v="18"/>
          <ac:spMkLst>
            <pc:docMk/>
            <pc:sldMk cId="4010063240" sldId="375"/>
            <ac:spMk id="14" creationId="{4C1CE79F-7A8C-E943-C2CD-9B9D895545B4}"/>
          </ac:spMkLst>
        </pc:spChg>
        <pc:spChg chg="mod">
          <ac:chgData name="瑛莉菜 羽田" userId="64c7e7a027abc1d1" providerId="LiveId" clId="{574DA007-DF8F-4423-BFFC-382B1C2C0633}" dt="2024-09-10T05:38:57.846" v="13" actId="20577"/>
          <ac:spMkLst>
            <pc:docMk/>
            <pc:sldMk cId="4010063240" sldId="375"/>
            <ac:spMk id="23" creationId="{00000000-0000-0000-0000-000000000000}"/>
          </ac:spMkLst>
        </pc:spChg>
        <pc:spChg chg="mod">
          <ac:chgData name="瑛莉菜 羽田" userId="64c7e7a027abc1d1" providerId="LiveId" clId="{574DA007-DF8F-4423-BFFC-382B1C2C0633}" dt="2024-09-10T05:39:05.536" v="14"/>
          <ac:spMkLst>
            <pc:docMk/>
            <pc:sldMk cId="4010063240" sldId="375"/>
            <ac:spMk id="65" creationId="{00000000-0000-0000-0000-000000000000}"/>
          </ac:spMkLst>
        </pc:spChg>
        <pc:picChg chg="add mod">
          <ac:chgData name="瑛莉菜 羽田" userId="64c7e7a027abc1d1" providerId="LiveId" clId="{574DA007-DF8F-4423-BFFC-382B1C2C0633}" dt="2024-09-10T05:52:06.325" v="35" actId="1076"/>
          <ac:picMkLst>
            <pc:docMk/>
            <pc:sldMk cId="4010063240" sldId="375"/>
            <ac:picMk id="5" creationId="{23C3FA93-B9CE-20E1-E34E-74D94AE855C0}"/>
          </ac:picMkLst>
        </pc:picChg>
        <pc:picChg chg="del">
          <ac:chgData name="瑛莉菜 羽田" userId="64c7e7a027abc1d1" providerId="LiveId" clId="{574DA007-DF8F-4423-BFFC-382B1C2C0633}" dt="2024-09-10T05:48:37.754" v="19" actId="478"/>
          <ac:picMkLst>
            <pc:docMk/>
            <pc:sldMk cId="4010063240" sldId="375"/>
            <ac:picMk id="6" creationId="{0F0EA4AA-A86E-702F-E8E7-64514FD264D4}"/>
          </ac:picMkLst>
        </pc:picChg>
        <pc:picChg chg="del">
          <ac:chgData name="瑛莉菜 羽田" userId="64c7e7a027abc1d1" providerId="LiveId" clId="{574DA007-DF8F-4423-BFFC-382B1C2C0633}" dt="2024-09-10T05:48:38.383" v="20" actId="478"/>
          <ac:picMkLst>
            <pc:docMk/>
            <pc:sldMk cId="4010063240" sldId="375"/>
            <ac:picMk id="8" creationId="{EBB7296C-D00D-E28B-1260-ED685A9A6BF8}"/>
          </ac:picMkLst>
        </pc:picChg>
        <pc:picChg chg="add mod">
          <ac:chgData name="瑛莉菜 羽田" userId="64c7e7a027abc1d1" providerId="LiveId" clId="{574DA007-DF8F-4423-BFFC-382B1C2C0633}" dt="2024-09-10T05:52:10.589" v="38" actId="1076"/>
          <ac:picMkLst>
            <pc:docMk/>
            <pc:sldMk cId="4010063240" sldId="375"/>
            <ac:picMk id="9" creationId="{DBFED8D4-8673-E406-E4E7-C7057392DB29}"/>
          </ac:picMkLst>
        </pc:picChg>
        <pc:picChg chg="del">
          <ac:chgData name="瑛莉菜 羽田" userId="64c7e7a027abc1d1" providerId="LiveId" clId="{574DA007-DF8F-4423-BFFC-382B1C2C0633}" dt="2024-09-10T05:48:38.792" v="21" actId="478"/>
          <ac:picMkLst>
            <pc:docMk/>
            <pc:sldMk cId="4010063240" sldId="375"/>
            <ac:picMk id="12" creationId="{D69F8A15-0F64-0F98-5113-8ED7361898BA}"/>
          </ac:picMkLst>
        </pc:picChg>
      </pc:sldChg>
    </pc:docChg>
  </pc:docChgLst>
  <pc:docChgLst>
    <pc:chgData name="瑛莉菜 羽田" userId="64c7e7a027abc1d1" providerId="LiveId" clId="{C4FF468D-4D78-46C5-B714-B55AC0D05585}"/>
    <pc:docChg chg="custSel modSld">
      <pc:chgData name="瑛莉菜 羽田" userId="64c7e7a027abc1d1" providerId="LiveId" clId="{C4FF468D-4D78-46C5-B714-B55AC0D05585}" dt="2024-09-09T08:15:15.476" v="75" actId="1076"/>
      <pc:docMkLst>
        <pc:docMk/>
      </pc:docMkLst>
      <pc:sldChg chg="addSp delSp modSp mod">
        <pc:chgData name="瑛莉菜 羽田" userId="64c7e7a027abc1d1" providerId="LiveId" clId="{C4FF468D-4D78-46C5-B714-B55AC0D05585}" dt="2024-09-09T08:15:15.476" v="75" actId="1076"/>
        <pc:sldMkLst>
          <pc:docMk/>
          <pc:sldMk cId="4010063240" sldId="375"/>
        </pc:sldMkLst>
        <pc:spChg chg="mod">
          <ac:chgData name="瑛莉菜 羽田" userId="64c7e7a027abc1d1" providerId="LiveId" clId="{C4FF468D-4D78-46C5-B714-B55AC0D05585}" dt="2024-09-09T08:11:25.300" v="47"/>
          <ac:spMkLst>
            <pc:docMk/>
            <pc:sldMk cId="4010063240" sldId="375"/>
            <ac:spMk id="2" creationId="{9C6C646A-4932-0ED0-0A88-228322997931}"/>
          </ac:spMkLst>
        </pc:spChg>
        <pc:spChg chg="mod">
          <ac:chgData name="瑛莉菜 羽田" userId="64c7e7a027abc1d1" providerId="LiveId" clId="{C4FF468D-4D78-46C5-B714-B55AC0D05585}" dt="2024-09-09T08:12:24.340" v="54" actId="20577"/>
          <ac:spMkLst>
            <pc:docMk/>
            <pc:sldMk cId="4010063240" sldId="375"/>
            <ac:spMk id="14" creationId="{4C1CE79F-7A8C-E943-C2CD-9B9D895545B4}"/>
          </ac:spMkLst>
        </pc:spChg>
        <pc:spChg chg="mod">
          <ac:chgData name="瑛莉菜 羽田" userId="64c7e7a027abc1d1" providerId="LiveId" clId="{C4FF468D-4D78-46C5-B714-B55AC0D05585}" dt="2024-09-09T08:10:14.132" v="2"/>
          <ac:spMkLst>
            <pc:docMk/>
            <pc:sldMk cId="4010063240" sldId="375"/>
            <ac:spMk id="23" creationId="{00000000-0000-0000-0000-000000000000}"/>
          </ac:spMkLst>
        </pc:spChg>
        <pc:spChg chg="mod">
          <ac:chgData name="瑛莉菜 羽田" userId="64c7e7a027abc1d1" providerId="LiveId" clId="{C4FF468D-4D78-46C5-B714-B55AC0D05585}" dt="2024-09-09T08:10:27.119" v="3"/>
          <ac:spMkLst>
            <pc:docMk/>
            <pc:sldMk cId="4010063240" sldId="375"/>
            <ac:spMk id="65" creationId="{00000000-0000-0000-0000-000000000000}"/>
          </ac:spMkLst>
        </pc:spChg>
        <pc:spChg chg="mod">
          <ac:chgData name="瑛莉菜 羽田" userId="64c7e7a027abc1d1" providerId="LiveId" clId="{C4FF468D-4D78-46C5-B714-B55AC0D05585}" dt="2024-09-09T08:10:42.455" v="13" actId="20577"/>
          <ac:spMkLst>
            <pc:docMk/>
            <pc:sldMk cId="4010063240" sldId="375"/>
            <ac:spMk id="69" creationId="{00000000-0000-0000-0000-000000000000}"/>
          </ac:spMkLst>
        </pc:spChg>
        <pc:picChg chg="del">
          <ac:chgData name="瑛莉菜 羽田" userId="64c7e7a027abc1d1" providerId="LiveId" clId="{C4FF468D-4D78-46C5-B714-B55AC0D05585}" dt="2024-09-09T08:13:47.367" v="57" actId="478"/>
          <ac:picMkLst>
            <pc:docMk/>
            <pc:sldMk cId="4010063240" sldId="375"/>
            <ac:picMk id="5" creationId="{EC8C2C1A-2D9B-1DA4-E250-5FE9AE897D44}"/>
          </ac:picMkLst>
        </pc:picChg>
        <pc:picChg chg="add mod">
          <ac:chgData name="瑛莉菜 羽田" userId="64c7e7a027abc1d1" providerId="LiveId" clId="{C4FF468D-4D78-46C5-B714-B55AC0D05585}" dt="2024-09-09T08:13:51.550" v="59" actId="14100"/>
          <ac:picMkLst>
            <pc:docMk/>
            <pc:sldMk cId="4010063240" sldId="375"/>
            <ac:picMk id="6" creationId="{4FBF91AA-80DD-3840-54DA-4CBE1DE671C1}"/>
          </ac:picMkLst>
        </pc:picChg>
        <pc:picChg chg="add mod">
          <ac:chgData name="瑛莉菜 羽田" userId="64c7e7a027abc1d1" providerId="LiveId" clId="{C4FF468D-4D78-46C5-B714-B55AC0D05585}" dt="2024-09-09T08:14:35.094" v="68" actId="1076"/>
          <ac:picMkLst>
            <pc:docMk/>
            <pc:sldMk cId="4010063240" sldId="375"/>
            <ac:picMk id="8" creationId="{227D4D71-79D8-D555-8950-9923BA3BF535}"/>
          </ac:picMkLst>
        </pc:picChg>
        <pc:picChg chg="del">
          <ac:chgData name="瑛莉菜 羽田" userId="64c7e7a027abc1d1" providerId="LiveId" clId="{C4FF468D-4D78-46C5-B714-B55AC0D05585}" dt="2024-09-09T08:14:04.786" v="61" actId="478"/>
          <ac:picMkLst>
            <pc:docMk/>
            <pc:sldMk cId="4010063240" sldId="375"/>
            <ac:picMk id="9" creationId="{A34A0D4C-F3BA-D1AB-19F7-68A1BE4C89B8}"/>
          </ac:picMkLst>
        </pc:picChg>
        <pc:picChg chg="add mod">
          <ac:chgData name="瑛莉菜 羽田" userId="64c7e7a027abc1d1" providerId="LiveId" clId="{C4FF468D-4D78-46C5-B714-B55AC0D05585}" dt="2024-09-09T08:15:15.476" v="75" actId="1076"/>
          <ac:picMkLst>
            <pc:docMk/>
            <pc:sldMk cId="4010063240" sldId="375"/>
            <ac:picMk id="12" creationId="{DA1710B0-ACD8-A776-D959-772E58855AA3}"/>
          </ac:picMkLst>
        </pc:picChg>
        <pc:picChg chg="del">
          <ac:chgData name="瑛莉菜 羽田" userId="64c7e7a027abc1d1" providerId="LiveId" clId="{C4FF468D-4D78-46C5-B714-B55AC0D05585}" dt="2024-09-09T08:14:04.244" v="60" actId="478"/>
          <ac:picMkLst>
            <pc:docMk/>
            <pc:sldMk cId="4010063240" sldId="375"/>
            <ac:picMk id="13" creationId="{72C9AD0E-CF0B-CF6D-A3CA-C2E3B1785443}"/>
          </ac:picMkLst>
        </pc:picChg>
      </pc:sldChg>
    </pc:docChg>
  </pc:docChgLst>
  <pc:docChgLst>
    <pc:chgData name="瑛莉菜 羽田" userId="64c7e7a027abc1d1" providerId="LiveId" clId="{1F5DD968-99F3-466C-8452-E91798297299}"/>
    <pc:docChg chg="custSel modSld">
      <pc:chgData name="瑛莉菜 羽田" userId="64c7e7a027abc1d1" providerId="LiveId" clId="{1F5DD968-99F3-466C-8452-E91798297299}" dt="2024-09-09T06:45:17.273" v="83"/>
      <pc:docMkLst>
        <pc:docMk/>
      </pc:docMkLst>
      <pc:sldChg chg="addSp delSp modSp mod">
        <pc:chgData name="瑛莉菜 羽田" userId="64c7e7a027abc1d1" providerId="LiveId" clId="{1F5DD968-99F3-466C-8452-E91798297299}" dt="2024-09-09T06:45:17.273" v="83"/>
        <pc:sldMkLst>
          <pc:docMk/>
          <pc:sldMk cId="4010063240" sldId="375"/>
        </pc:sldMkLst>
        <pc:spChg chg="mod">
          <ac:chgData name="瑛莉菜 羽田" userId="64c7e7a027abc1d1" providerId="LiveId" clId="{1F5DD968-99F3-466C-8452-E91798297299}" dt="2024-09-09T06:42:59.922" v="49" actId="20577"/>
          <ac:spMkLst>
            <pc:docMk/>
            <pc:sldMk cId="4010063240" sldId="375"/>
            <ac:spMk id="2" creationId="{9C6C646A-4932-0ED0-0A88-228322997931}"/>
          </ac:spMkLst>
        </pc:spChg>
        <pc:spChg chg="mod">
          <ac:chgData name="瑛莉菜 羽田" userId="64c7e7a027abc1d1" providerId="LiveId" clId="{1F5DD968-99F3-466C-8452-E91798297299}" dt="2024-09-09T06:45:17.273" v="83"/>
          <ac:spMkLst>
            <pc:docMk/>
            <pc:sldMk cId="4010063240" sldId="375"/>
            <ac:spMk id="10" creationId="{C3C3B70E-4FFF-B141-8B18-557D6A287CFD}"/>
          </ac:spMkLst>
        </pc:spChg>
        <pc:spChg chg="mod">
          <ac:chgData name="瑛莉菜 羽田" userId="64c7e7a027abc1d1" providerId="LiveId" clId="{1F5DD968-99F3-466C-8452-E91798297299}" dt="2024-09-09T06:44:00.993" v="53" actId="1076"/>
          <ac:spMkLst>
            <pc:docMk/>
            <pc:sldMk cId="4010063240" sldId="375"/>
            <ac:spMk id="14" creationId="{4C1CE79F-7A8C-E943-C2CD-9B9D895545B4}"/>
          </ac:spMkLst>
        </pc:spChg>
        <pc:spChg chg="mod">
          <ac:chgData name="瑛莉菜 羽田" userId="64c7e7a027abc1d1" providerId="LiveId" clId="{1F5DD968-99F3-466C-8452-E91798297299}" dt="2024-09-09T06:40:22.112" v="2" actId="20577"/>
          <ac:spMkLst>
            <pc:docMk/>
            <pc:sldMk cId="4010063240" sldId="375"/>
            <ac:spMk id="23" creationId="{00000000-0000-0000-0000-000000000000}"/>
          </ac:spMkLst>
        </pc:spChg>
        <pc:spChg chg="mod">
          <ac:chgData name="瑛莉菜 羽田" userId="64c7e7a027abc1d1" providerId="LiveId" clId="{1F5DD968-99F3-466C-8452-E91798297299}" dt="2024-09-09T06:42:32.731" v="23"/>
          <ac:spMkLst>
            <pc:docMk/>
            <pc:sldMk cId="4010063240" sldId="375"/>
            <ac:spMk id="65" creationId="{00000000-0000-0000-0000-000000000000}"/>
          </ac:spMkLst>
        </pc:spChg>
        <pc:picChg chg="add mod">
          <ac:chgData name="瑛莉菜 羽田" userId="64c7e7a027abc1d1" providerId="LiveId" clId="{1F5DD968-99F3-466C-8452-E91798297299}" dt="2024-09-09T06:40:54.195" v="7" actId="14100"/>
          <ac:picMkLst>
            <pc:docMk/>
            <pc:sldMk cId="4010063240" sldId="375"/>
            <ac:picMk id="5" creationId="{E8F48936-3C9C-8D85-F2E4-A4C685ACED4F}"/>
          </ac:picMkLst>
        </pc:picChg>
        <pc:picChg chg="del">
          <ac:chgData name="瑛莉菜 羽田" userId="64c7e7a027abc1d1" providerId="LiveId" clId="{1F5DD968-99F3-466C-8452-E91798297299}" dt="2024-09-09T06:40:38.581" v="5" actId="478"/>
          <ac:picMkLst>
            <pc:docMk/>
            <pc:sldMk cId="4010063240" sldId="375"/>
            <ac:picMk id="6" creationId="{A359B2E0-F5F4-DB0C-EDA4-E24DD73A9959}"/>
          </ac:picMkLst>
        </pc:picChg>
        <pc:picChg chg="add mod">
          <ac:chgData name="瑛莉菜 羽田" userId="64c7e7a027abc1d1" providerId="LiveId" clId="{1F5DD968-99F3-466C-8452-E91798297299}" dt="2024-09-09T06:41:56.668" v="22" actId="688"/>
          <ac:picMkLst>
            <pc:docMk/>
            <pc:sldMk cId="4010063240" sldId="375"/>
            <ac:picMk id="8" creationId="{7C0F8CC6-C7C0-2D90-2ED5-5B71F15594F9}"/>
          </ac:picMkLst>
        </pc:picChg>
        <pc:picChg chg="del">
          <ac:chgData name="瑛莉菜 羽田" userId="64c7e7a027abc1d1" providerId="LiveId" clId="{1F5DD968-99F3-466C-8452-E91798297299}" dt="2024-09-09T06:41:16.223" v="12" actId="478"/>
          <ac:picMkLst>
            <pc:docMk/>
            <pc:sldMk cId="4010063240" sldId="375"/>
            <ac:picMk id="9" creationId="{2F8A1978-F973-D960-2581-90F8FFD3DA56}"/>
          </ac:picMkLst>
        </pc:picChg>
        <pc:picChg chg="del">
          <ac:chgData name="瑛莉菜 羽田" userId="64c7e7a027abc1d1" providerId="LiveId" clId="{1F5DD968-99F3-466C-8452-E91798297299}" dt="2024-09-09T06:41:15.593" v="11" actId="478"/>
          <ac:picMkLst>
            <pc:docMk/>
            <pc:sldMk cId="4010063240" sldId="375"/>
            <ac:picMk id="12" creationId="{967B19F9-754D-AA49-2910-A9E2FC8E7AD1}"/>
          </ac:picMkLst>
        </pc:picChg>
        <pc:picChg chg="add mod">
          <ac:chgData name="瑛莉菜 羽田" userId="64c7e7a027abc1d1" providerId="LiveId" clId="{1F5DD968-99F3-466C-8452-E91798297299}" dt="2024-09-09T06:41:53.581" v="21" actId="688"/>
          <ac:picMkLst>
            <pc:docMk/>
            <pc:sldMk cId="4010063240" sldId="375"/>
            <ac:picMk id="13" creationId="{E2A06BA3-862C-5BFE-9C0B-41DF9C197431}"/>
          </ac:picMkLst>
        </pc:picChg>
      </pc:sldChg>
    </pc:docChg>
  </pc:docChgLst>
  <pc:docChgLst>
    <pc:chgData name="瑛莉菜 羽田" userId="64c7e7a027abc1d1" providerId="LiveId" clId="{C4612BEC-09AE-485E-9ADA-A0002A11E5BD}"/>
    <pc:docChg chg="custSel modSld">
      <pc:chgData name="瑛莉菜 羽田" userId="64c7e7a027abc1d1" providerId="LiveId" clId="{C4612BEC-09AE-485E-9ADA-A0002A11E5BD}" dt="2024-09-10T05:34:29.704" v="64" actId="1076"/>
      <pc:docMkLst>
        <pc:docMk/>
      </pc:docMkLst>
      <pc:sldChg chg="addSp delSp modSp mod">
        <pc:chgData name="瑛莉菜 羽田" userId="64c7e7a027abc1d1" providerId="LiveId" clId="{C4612BEC-09AE-485E-9ADA-A0002A11E5BD}" dt="2024-09-10T05:34:29.704" v="64" actId="1076"/>
        <pc:sldMkLst>
          <pc:docMk/>
          <pc:sldMk cId="4010063240" sldId="375"/>
        </pc:sldMkLst>
        <pc:spChg chg="mod">
          <ac:chgData name="瑛莉菜 羽田" userId="64c7e7a027abc1d1" providerId="LiveId" clId="{C4612BEC-09AE-485E-9ADA-A0002A11E5BD}" dt="2024-09-10T05:32:24.236" v="50" actId="20577"/>
          <ac:spMkLst>
            <pc:docMk/>
            <pc:sldMk cId="4010063240" sldId="375"/>
            <ac:spMk id="2" creationId="{9C6C646A-4932-0ED0-0A88-228322997931}"/>
          </ac:spMkLst>
        </pc:spChg>
        <pc:spChg chg="mod">
          <ac:chgData name="瑛莉菜 羽田" userId="64c7e7a027abc1d1" providerId="LiveId" clId="{C4612BEC-09AE-485E-9ADA-A0002A11E5BD}" dt="2024-09-10T05:33:00.234" v="55"/>
          <ac:spMkLst>
            <pc:docMk/>
            <pc:sldMk cId="4010063240" sldId="375"/>
            <ac:spMk id="14" creationId="{4C1CE79F-7A8C-E943-C2CD-9B9D895545B4}"/>
          </ac:spMkLst>
        </pc:spChg>
        <pc:spChg chg="mod">
          <ac:chgData name="瑛莉菜 羽田" userId="64c7e7a027abc1d1" providerId="LiveId" clId="{C4612BEC-09AE-485E-9ADA-A0002A11E5BD}" dt="2024-09-10T04:21:46.772" v="14" actId="20577"/>
          <ac:spMkLst>
            <pc:docMk/>
            <pc:sldMk cId="4010063240" sldId="375"/>
            <ac:spMk id="23" creationId="{00000000-0000-0000-0000-000000000000}"/>
          </ac:spMkLst>
        </pc:spChg>
        <pc:spChg chg="mod">
          <ac:chgData name="瑛莉菜 羽田" userId="64c7e7a027abc1d1" providerId="LiveId" clId="{C4612BEC-09AE-485E-9ADA-A0002A11E5BD}" dt="2024-09-10T05:30:53.369" v="27"/>
          <ac:spMkLst>
            <pc:docMk/>
            <pc:sldMk cId="4010063240" sldId="375"/>
            <ac:spMk id="65" creationId="{00000000-0000-0000-0000-000000000000}"/>
          </ac:spMkLst>
        </pc:spChg>
        <pc:picChg chg="del">
          <ac:chgData name="瑛莉菜 羽田" userId="64c7e7a027abc1d1" providerId="LiveId" clId="{C4612BEC-09AE-485E-9ADA-A0002A11E5BD}" dt="2024-09-10T05:30:42.545" v="15" actId="478"/>
          <ac:picMkLst>
            <pc:docMk/>
            <pc:sldMk cId="4010063240" sldId="375"/>
            <ac:picMk id="5" creationId="{15F727D2-5A52-9B41-24C7-F7816F7BE063}"/>
          </ac:picMkLst>
        </pc:picChg>
        <pc:picChg chg="add mod">
          <ac:chgData name="瑛莉菜 羽田" userId="64c7e7a027abc1d1" providerId="LiveId" clId="{C4612BEC-09AE-485E-9ADA-A0002A11E5BD}" dt="2024-09-10T05:33:19.231" v="58" actId="1076"/>
          <ac:picMkLst>
            <pc:docMk/>
            <pc:sldMk cId="4010063240" sldId="375"/>
            <ac:picMk id="6" creationId="{0F0EA4AA-A86E-702F-E8E7-64514FD264D4}"/>
          </ac:picMkLst>
        </pc:picChg>
        <pc:picChg chg="add mod">
          <ac:chgData name="瑛莉菜 羽田" userId="64c7e7a027abc1d1" providerId="LiveId" clId="{C4612BEC-09AE-485E-9ADA-A0002A11E5BD}" dt="2024-09-10T05:34:08.352" v="61" actId="1076"/>
          <ac:picMkLst>
            <pc:docMk/>
            <pc:sldMk cId="4010063240" sldId="375"/>
            <ac:picMk id="8" creationId="{EBB7296C-D00D-E28B-1260-ED685A9A6BF8}"/>
          </ac:picMkLst>
        </pc:picChg>
        <pc:picChg chg="del">
          <ac:chgData name="瑛莉菜 羽田" userId="64c7e7a027abc1d1" providerId="LiveId" clId="{C4612BEC-09AE-485E-9ADA-A0002A11E5BD}" dt="2024-09-10T05:30:43.555" v="17" actId="478"/>
          <ac:picMkLst>
            <pc:docMk/>
            <pc:sldMk cId="4010063240" sldId="375"/>
            <ac:picMk id="9" creationId="{2589A270-C708-DEDC-B3C2-37D8BC7E2177}"/>
          </ac:picMkLst>
        </pc:picChg>
        <pc:picChg chg="add mod">
          <ac:chgData name="瑛莉菜 羽田" userId="64c7e7a027abc1d1" providerId="LiveId" clId="{C4612BEC-09AE-485E-9ADA-A0002A11E5BD}" dt="2024-09-10T05:34:29.704" v="64" actId="1076"/>
          <ac:picMkLst>
            <pc:docMk/>
            <pc:sldMk cId="4010063240" sldId="375"/>
            <ac:picMk id="12" creationId="{D69F8A15-0F64-0F98-5113-8ED7361898BA}"/>
          </ac:picMkLst>
        </pc:picChg>
        <pc:picChg chg="del">
          <ac:chgData name="瑛莉菜 羽田" userId="64c7e7a027abc1d1" providerId="LiveId" clId="{C4612BEC-09AE-485E-9ADA-A0002A11E5BD}" dt="2024-09-10T05:30:43.208" v="16" actId="478"/>
          <ac:picMkLst>
            <pc:docMk/>
            <pc:sldMk cId="4010063240" sldId="375"/>
            <ac:picMk id="13" creationId="{593A0BFB-91F6-A4C3-212D-7BCF5F93EA82}"/>
          </ac:picMkLst>
        </pc:picChg>
      </pc:sldChg>
    </pc:docChg>
  </pc:docChgLst>
  <pc:docChgLst>
    <pc:chgData name="瑛莉菜 羽田" userId="64c7e7a027abc1d1" providerId="LiveId" clId="{28520FB5-063C-43B6-8A64-8F7C42887CDC}"/>
    <pc:docChg chg="custSel modSld">
      <pc:chgData name="瑛莉菜 羽田" userId="64c7e7a027abc1d1" providerId="LiveId" clId="{28520FB5-063C-43B6-8A64-8F7C42887CDC}" dt="2024-09-09T06:50:10.637" v="72" actId="1076"/>
      <pc:docMkLst>
        <pc:docMk/>
      </pc:docMkLst>
      <pc:sldChg chg="addSp delSp modSp mod">
        <pc:chgData name="瑛莉菜 羽田" userId="64c7e7a027abc1d1" providerId="LiveId" clId="{28520FB5-063C-43B6-8A64-8F7C42887CDC}" dt="2024-09-09T06:50:10.637" v="72" actId="1076"/>
        <pc:sldMkLst>
          <pc:docMk/>
          <pc:sldMk cId="4010063240" sldId="375"/>
        </pc:sldMkLst>
        <pc:spChg chg="mod">
          <ac:chgData name="瑛莉菜 羽田" userId="64c7e7a027abc1d1" providerId="LiveId" clId="{28520FB5-063C-43B6-8A64-8F7C42887CDC}" dt="2024-09-09T06:47:00.052" v="36" actId="20577"/>
          <ac:spMkLst>
            <pc:docMk/>
            <pc:sldMk cId="4010063240" sldId="375"/>
            <ac:spMk id="2" creationId="{9C6C646A-4932-0ED0-0A88-228322997931}"/>
          </ac:spMkLst>
        </pc:spChg>
        <pc:spChg chg="mod">
          <ac:chgData name="瑛莉菜 羽田" userId="64c7e7a027abc1d1" providerId="LiveId" clId="{28520FB5-063C-43B6-8A64-8F7C42887CDC}" dt="2024-09-09T06:47:45.690" v="43" actId="1076"/>
          <ac:spMkLst>
            <pc:docMk/>
            <pc:sldMk cId="4010063240" sldId="375"/>
            <ac:spMk id="14" creationId="{4C1CE79F-7A8C-E943-C2CD-9B9D895545B4}"/>
          </ac:spMkLst>
        </pc:spChg>
        <pc:spChg chg="mod">
          <ac:chgData name="瑛莉菜 羽田" userId="64c7e7a027abc1d1" providerId="LiveId" clId="{28520FB5-063C-43B6-8A64-8F7C42887CDC}" dt="2024-09-09T06:46:15.193" v="0"/>
          <ac:spMkLst>
            <pc:docMk/>
            <pc:sldMk cId="4010063240" sldId="375"/>
            <ac:spMk id="23" creationId="{00000000-0000-0000-0000-000000000000}"/>
          </ac:spMkLst>
        </pc:spChg>
        <pc:spChg chg="mod">
          <ac:chgData name="瑛莉菜 羽田" userId="64c7e7a027abc1d1" providerId="LiveId" clId="{28520FB5-063C-43B6-8A64-8F7C42887CDC}" dt="2024-09-09T06:46:26.429" v="10"/>
          <ac:spMkLst>
            <pc:docMk/>
            <pc:sldMk cId="4010063240" sldId="375"/>
            <ac:spMk id="65" creationId="{00000000-0000-0000-0000-000000000000}"/>
          </ac:spMkLst>
        </pc:spChg>
        <pc:picChg chg="del">
          <ac:chgData name="瑛莉菜 羽田" userId="64c7e7a027abc1d1" providerId="LiveId" clId="{28520FB5-063C-43B6-8A64-8F7C42887CDC}" dt="2024-09-09T06:48:07.833" v="47" actId="478"/>
          <ac:picMkLst>
            <pc:docMk/>
            <pc:sldMk cId="4010063240" sldId="375"/>
            <ac:picMk id="5" creationId="{E8F48936-3C9C-8D85-F2E4-A4C685ACED4F}"/>
          </ac:picMkLst>
        </pc:picChg>
        <pc:picChg chg="add mod">
          <ac:chgData name="瑛莉菜 羽田" userId="64c7e7a027abc1d1" providerId="LiveId" clId="{28520FB5-063C-43B6-8A64-8F7C42887CDC}" dt="2024-09-09T06:48:36.138" v="49" actId="14100"/>
          <ac:picMkLst>
            <pc:docMk/>
            <pc:sldMk cId="4010063240" sldId="375"/>
            <ac:picMk id="6" creationId="{C851B347-6535-375B-F5B6-E26C4FE4F077}"/>
          </ac:picMkLst>
        </pc:picChg>
        <pc:picChg chg="del">
          <ac:chgData name="瑛莉菜 羽田" userId="64c7e7a027abc1d1" providerId="LiveId" clId="{28520FB5-063C-43B6-8A64-8F7C42887CDC}" dt="2024-09-09T06:48:37.849" v="51" actId="478"/>
          <ac:picMkLst>
            <pc:docMk/>
            <pc:sldMk cId="4010063240" sldId="375"/>
            <ac:picMk id="8" creationId="{7C0F8CC6-C7C0-2D90-2ED5-5B71F15594F9}"/>
          </ac:picMkLst>
        </pc:picChg>
        <pc:picChg chg="add mod">
          <ac:chgData name="瑛莉菜 羽田" userId="64c7e7a027abc1d1" providerId="LiveId" clId="{28520FB5-063C-43B6-8A64-8F7C42887CDC}" dt="2024-09-09T06:50:10.637" v="72" actId="1076"/>
          <ac:picMkLst>
            <pc:docMk/>
            <pc:sldMk cId="4010063240" sldId="375"/>
            <ac:picMk id="9" creationId="{39D468F3-C13D-A4FF-3D1C-FA8BB67FEDD4}"/>
          </ac:picMkLst>
        </pc:picChg>
        <pc:picChg chg="add mod">
          <ac:chgData name="瑛莉菜 羽田" userId="64c7e7a027abc1d1" providerId="LiveId" clId="{28520FB5-063C-43B6-8A64-8F7C42887CDC}" dt="2024-09-09T06:49:50.226" v="67" actId="1076"/>
          <ac:picMkLst>
            <pc:docMk/>
            <pc:sldMk cId="4010063240" sldId="375"/>
            <ac:picMk id="12" creationId="{B090BDD4-969A-0667-639D-402EE2C804B8}"/>
          </ac:picMkLst>
        </pc:picChg>
        <pc:picChg chg="del">
          <ac:chgData name="瑛莉菜 羽田" userId="64c7e7a027abc1d1" providerId="LiveId" clId="{28520FB5-063C-43B6-8A64-8F7C42887CDC}" dt="2024-09-09T06:48:37.286" v="50" actId="478"/>
          <ac:picMkLst>
            <pc:docMk/>
            <pc:sldMk cId="4010063240" sldId="375"/>
            <ac:picMk id="13" creationId="{E2A06BA3-862C-5BFE-9C0B-41DF9C197431}"/>
          </ac:picMkLst>
        </pc:picChg>
      </pc:sldChg>
    </pc:docChg>
  </pc:docChgLst>
  <pc:docChgLst>
    <pc:chgData name="瑛莉菜 羽田" userId="64c7e7a027abc1d1" providerId="LiveId" clId="{BC0426D4-D8FF-498C-AB50-8B14D3972075}"/>
    <pc:docChg chg="custSel modSld">
      <pc:chgData name="瑛莉菜 羽田" userId="64c7e7a027abc1d1" providerId="LiveId" clId="{BC0426D4-D8FF-498C-AB50-8B14D3972075}" dt="2024-09-10T03:25:39.161" v="84" actId="1076"/>
      <pc:docMkLst>
        <pc:docMk/>
      </pc:docMkLst>
      <pc:sldChg chg="addSp delSp modSp mod">
        <pc:chgData name="瑛莉菜 羽田" userId="64c7e7a027abc1d1" providerId="LiveId" clId="{BC0426D4-D8FF-498C-AB50-8B14D3972075}" dt="2024-09-10T03:25:39.161" v="84" actId="1076"/>
        <pc:sldMkLst>
          <pc:docMk/>
          <pc:sldMk cId="4010063240" sldId="375"/>
        </pc:sldMkLst>
        <pc:spChg chg="mod">
          <ac:chgData name="瑛莉菜 羽田" userId="64c7e7a027abc1d1" providerId="LiveId" clId="{BC0426D4-D8FF-498C-AB50-8B14D3972075}" dt="2024-09-10T03:22:55.943" v="53" actId="20577"/>
          <ac:spMkLst>
            <pc:docMk/>
            <pc:sldMk cId="4010063240" sldId="375"/>
            <ac:spMk id="2" creationId="{9C6C646A-4932-0ED0-0A88-228322997931}"/>
          </ac:spMkLst>
        </pc:spChg>
        <pc:spChg chg="mod">
          <ac:chgData name="瑛莉菜 羽田" userId="64c7e7a027abc1d1" providerId="LiveId" clId="{BC0426D4-D8FF-498C-AB50-8B14D3972075}" dt="2024-09-10T03:23:26.048" v="59" actId="20577"/>
          <ac:spMkLst>
            <pc:docMk/>
            <pc:sldMk cId="4010063240" sldId="375"/>
            <ac:spMk id="14" creationId="{4C1CE79F-7A8C-E943-C2CD-9B9D895545B4}"/>
          </ac:spMkLst>
        </pc:spChg>
        <pc:spChg chg="mod">
          <ac:chgData name="瑛莉菜 羽田" userId="64c7e7a027abc1d1" providerId="LiveId" clId="{BC0426D4-D8FF-498C-AB50-8B14D3972075}" dt="2024-09-10T03:22:21.786" v="17" actId="20577"/>
          <ac:spMkLst>
            <pc:docMk/>
            <pc:sldMk cId="4010063240" sldId="375"/>
            <ac:spMk id="23" creationId="{00000000-0000-0000-0000-000000000000}"/>
          </ac:spMkLst>
        </pc:spChg>
        <pc:spChg chg="mod">
          <ac:chgData name="瑛莉菜 羽田" userId="64c7e7a027abc1d1" providerId="LiveId" clId="{BC0426D4-D8FF-498C-AB50-8B14D3972075}" dt="2024-09-10T03:22:30.240" v="27"/>
          <ac:spMkLst>
            <pc:docMk/>
            <pc:sldMk cId="4010063240" sldId="375"/>
            <ac:spMk id="65" creationId="{00000000-0000-0000-0000-000000000000}"/>
          </ac:spMkLst>
        </pc:spChg>
        <pc:picChg chg="add mod">
          <ac:chgData name="瑛莉菜 羽田" userId="64c7e7a027abc1d1" providerId="LiveId" clId="{BC0426D4-D8FF-498C-AB50-8B14D3972075}" dt="2024-09-10T03:24:20.538" v="70" actId="1076"/>
          <ac:picMkLst>
            <pc:docMk/>
            <pc:sldMk cId="4010063240" sldId="375"/>
            <ac:picMk id="5" creationId="{AC5D3112-8B1B-1282-C824-6568D768906B}"/>
          </ac:picMkLst>
        </pc:picChg>
        <pc:picChg chg="del">
          <ac:chgData name="瑛莉菜 羽田" userId="64c7e7a027abc1d1" providerId="LiveId" clId="{BC0426D4-D8FF-498C-AB50-8B14D3972075}" dt="2024-09-10T03:23:29.777" v="60" actId="478"/>
          <ac:picMkLst>
            <pc:docMk/>
            <pc:sldMk cId="4010063240" sldId="375"/>
            <ac:picMk id="6" creationId="{AC794ED6-96BB-27ED-B7C4-809607883AFA}"/>
          </ac:picMkLst>
        </pc:picChg>
        <pc:picChg chg="del">
          <ac:chgData name="瑛莉菜 羽田" userId="64c7e7a027abc1d1" providerId="LiveId" clId="{BC0426D4-D8FF-498C-AB50-8B14D3972075}" dt="2024-09-10T03:23:30.343" v="61" actId="478"/>
          <ac:picMkLst>
            <pc:docMk/>
            <pc:sldMk cId="4010063240" sldId="375"/>
            <ac:picMk id="8" creationId="{6D3C2BBB-DFD9-A2D7-3D5F-BC1D2ECF94A6}"/>
          </ac:picMkLst>
        </pc:picChg>
        <pc:picChg chg="add mod">
          <ac:chgData name="瑛莉菜 羽田" userId="64c7e7a027abc1d1" providerId="LiveId" clId="{BC0426D4-D8FF-498C-AB50-8B14D3972075}" dt="2024-09-10T03:24:26.121" v="72" actId="1076"/>
          <ac:picMkLst>
            <pc:docMk/>
            <pc:sldMk cId="4010063240" sldId="375"/>
            <ac:picMk id="9" creationId="{6CBB89E2-1269-BC1C-5CB7-5AE08936DABC}"/>
          </ac:picMkLst>
        </pc:picChg>
        <pc:picChg chg="del">
          <ac:chgData name="瑛莉菜 羽田" userId="64c7e7a027abc1d1" providerId="LiveId" clId="{BC0426D4-D8FF-498C-AB50-8B14D3972075}" dt="2024-09-10T03:23:30.725" v="62" actId="478"/>
          <ac:picMkLst>
            <pc:docMk/>
            <pc:sldMk cId="4010063240" sldId="375"/>
            <ac:picMk id="12" creationId="{1BC4AD53-76B3-49FD-EC90-B3DC0AB4025F}"/>
          </ac:picMkLst>
        </pc:picChg>
        <pc:picChg chg="add mod">
          <ac:chgData name="瑛莉菜 羽田" userId="64c7e7a027abc1d1" providerId="LiveId" clId="{BC0426D4-D8FF-498C-AB50-8B14D3972075}" dt="2024-09-10T03:24:48.132" v="76" actId="1076"/>
          <ac:picMkLst>
            <pc:docMk/>
            <pc:sldMk cId="4010063240" sldId="375"/>
            <ac:picMk id="13" creationId="{2561C797-AEA5-7F6E-E04D-9E67EB71D9C3}"/>
          </ac:picMkLst>
        </pc:picChg>
        <pc:picChg chg="add mod">
          <ac:chgData name="瑛莉菜 羽田" userId="64c7e7a027abc1d1" providerId="LiveId" clId="{BC0426D4-D8FF-498C-AB50-8B14D3972075}" dt="2024-09-10T03:25:07.681" v="81" actId="1076"/>
          <ac:picMkLst>
            <pc:docMk/>
            <pc:sldMk cId="4010063240" sldId="375"/>
            <ac:picMk id="18" creationId="{C9F1403B-28D3-3EC1-CF7B-4EA22F09BC87}"/>
          </ac:picMkLst>
        </pc:picChg>
        <pc:picChg chg="add mod">
          <ac:chgData name="瑛莉菜 羽田" userId="64c7e7a027abc1d1" providerId="LiveId" clId="{BC0426D4-D8FF-498C-AB50-8B14D3972075}" dt="2024-09-10T03:25:39.161" v="84" actId="1076"/>
          <ac:picMkLst>
            <pc:docMk/>
            <pc:sldMk cId="4010063240" sldId="375"/>
            <ac:picMk id="21" creationId="{3F7AAAA4-EDBD-D246-4A49-6E8B7AC16916}"/>
          </ac:picMkLst>
        </pc:picChg>
      </pc:sldChg>
    </pc:docChg>
  </pc:docChgLst>
  <pc:docChgLst>
    <pc:chgData name="瑛莉菜 羽田" userId="64c7e7a027abc1d1" providerId="LiveId" clId="{937F76DC-A818-4C9F-ABC9-82803FE0407D}"/>
    <pc:docChg chg="custSel modSld">
      <pc:chgData name="瑛莉菜 羽田" userId="64c7e7a027abc1d1" providerId="LiveId" clId="{937F76DC-A818-4C9F-ABC9-82803FE0407D}" dt="2024-09-09T07:50:11.109" v="56" actId="14100"/>
      <pc:docMkLst>
        <pc:docMk/>
      </pc:docMkLst>
      <pc:sldChg chg="addSp delSp modSp mod">
        <pc:chgData name="瑛莉菜 羽田" userId="64c7e7a027abc1d1" providerId="LiveId" clId="{937F76DC-A818-4C9F-ABC9-82803FE0407D}" dt="2024-09-09T07:50:11.109" v="56" actId="14100"/>
        <pc:sldMkLst>
          <pc:docMk/>
          <pc:sldMk cId="4010063240" sldId="375"/>
        </pc:sldMkLst>
        <pc:spChg chg="mod">
          <ac:chgData name="瑛莉菜 羽田" userId="64c7e7a027abc1d1" providerId="LiveId" clId="{937F76DC-A818-4C9F-ABC9-82803FE0407D}" dt="2024-09-09T07:47:56.105" v="31" actId="20577"/>
          <ac:spMkLst>
            <pc:docMk/>
            <pc:sldMk cId="4010063240" sldId="375"/>
            <ac:spMk id="2" creationId="{9C6C646A-4932-0ED0-0A88-228322997931}"/>
          </ac:spMkLst>
        </pc:spChg>
        <pc:spChg chg="mod">
          <ac:chgData name="瑛莉菜 羽田" userId="64c7e7a027abc1d1" providerId="LiveId" clId="{937F76DC-A818-4C9F-ABC9-82803FE0407D}" dt="2024-09-09T07:48:24.712" v="34"/>
          <ac:spMkLst>
            <pc:docMk/>
            <pc:sldMk cId="4010063240" sldId="375"/>
            <ac:spMk id="14" creationId="{4C1CE79F-7A8C-E943-C2CD-9B9D895545B4}"/>
          </ac:spMkLst>
        </pc:spChg>
        <pc:spChg chg="mod">
          <ac:chgData name="瑛莉菜 羽田" userId="64c7e7a027abc1d1" providerId="LiveId" clId="{937F76DC-A818-4C9F-ABC9-82803FE0407D}" dt="2024-09-09T07:47:22.117" v="0"/>
          <ac:spMkLst>
            <pc:docMk/>
            <pc:sldMk cId="4010063240" sldId="375"/>
            <ac:spMk id="23" creationId="{00000000-0000-0000-0000-000000000000}"/>
          </ac:spMkLst>
        </pc:spChg>
        <pc:spChg chg="mod">
          <ac:chgData name="瑛莉菜 羽田" userId="64c7e7a027abc1d1" providerId="LiveId" clId="{937F76DC-A818-4C9F-ABC9-82803FE0407D}" dt="2024-09-09T07:47:30.116" v="1"/>
          <ac:spMkLst>
            <pc:docMk/>
            <pc:sldMk cId="4010063240" sldId="375"/>
            <ac:spMk id="65" creationId="{00000000-0000-0000-0000-000000000000}"/>
          </ac:spMkLst>
        </pc:spChg>
        <pc:picChg chg="del">
          <ac:chgData name="瑛莉菜 羽田" userId="64c7e7a027abc1d1" providerId="LiveId" clId="{937F76DC-A818-4C9F-ABC9-82803FE0407D}" dt="2024-09-09T07:48:44.567" v="37" actId="478"/>
          <ac:picMkLst>
            <pc:docMk/>
            <pc:sldMk cId="4010063240" sldId="375"/>
            <ac:picMk id="5" creationId="{695C7DD8-8CDE-194F-0A50-65CF1FE049A9}"/>
          </ac:picMkLst>
        </pc:picChg>
        <pc:picChg chg="add mod">
          <ac:chgData name="瑛莉菜 羽田" userId="64c7e7a027abc1d1" providerId="LiveId" clId="{937F76DC-A818-4C9F-ABC9-82803FE0407D}" dt="2024-09-09T07:48:50.612" v="39" actId="14100"/>
          <ac:picMkLst>
            <pc:docMk/>
            <pc:sldMk cId="4010063240" sldId="375"/>
            <ac:picMk id="6" creationId="{1135EECE-504F-9424-ACC0-FE9A43FC3E48}"/>
          </ac:picMkLst>
        </pc:picChg>
        <pc:picChg chg="add mod">
          <ac:chgData name="瑛莉菜 羽田" userId="64c7e7a027abc1d1" providerId="LiveId" clId="{937F76DC-A818-4C9F-ABC9-82803FE0407D}" dt="2024-09-09T07:50:04.823" v="53" actId="1076"/>
          <ac:picMkLst>
            <pc:docMk/>
            <pc:sldMk cId="4010063240" sldId="375"/>
            <ac:picMk id="8" creationId="{177B220F-D93E-3FE7-549B-B287A9F85141}"/>
          </ac:picMkLst>
        </pc:picChg>
        <pc:picChg chg="del">
          <ac:chgData name="瑛莉菜 羽田" userId="64c7e7a027abc1d1" providerId="LiveId" clId="{937F76DC-A818-4C9F-ABC9-82803FE0407D}" dt="2024-09-09T07:48:52.233" v="41" actId="478"/>
          <ac:picMkLst>
            <pc:docMk/>
            <pc:sldMk cId="4010063240" sldId="375"/>
            <ac:picMk id="9" creationId="{841D5187-ECE4-6A97-AEB5-640688B29174}"/>
          </ac:picMkLst>
        </pc:picChg>
        <pc:picChg chg="add mod">
          <ac:chgData name="瑛莉菜 羽田" userId="64c7e7a027abc1d1" providerId="LiveId" clId="{937F76DC-A818-4C9F-ABC9-82803FE0407D}" dt="2024-09-09T07:50:11.109" v="56" actId="14100"/>
          <ac:picMkLst>
            <pc:docMk/>
            <pc:sldMk cId="4010063240" sldId="375"/>
            <ac:picMk id="12" creationId="{33D79CC4-8718-ECD8-6487-89CBC6A8A6E2}"/>
          </ac:picMkLst>
        </pc:picChg>
        <pc:picChg chg="del">
          <ac:chgData name="瑛莉菜 羽田" userId="64c7e7a027abc1d1" providerId="LiveId" clId="{937F76DC-A818-4C9F-ABC9-82803FE0407D}" dt="2024-09-09T07:48:51.766" v="40" actId="478"/>
          <ac:picMkLst>
            <pc:docMk/>
            <pc:sldMk cId="4010063240" sldId="375"/>
            <ac:picMk id="13" creationId="{98EA3F65-0DCD-953B-6A0A-B9C228C02148}"/>
          </ac:picMkLst>
        </pc:picChg>
      </pc:sldChg>
    </pc:docChg>
  </pc:docChgLst>
  <pc:docChgLst>
    <pc:chgData name="瑛莉菜 羽田" userId="64c7e7a027abc1d1" providerId="LiveId" clId="{E3D4F9FA-4217-4261-99FB-76A06064D0EB}"/>
    <pc:docChg chg="custSel modSld">
      <pc:chgData name="瑛莉菜 羽田" userId="64c7e7a027abc1d1" providerId="LiveId" clId="{E3D4F9FA-4217-4261-99FB-76A06064D0EB}" dt="2024-09-10T03:19:56.346" v="85" actId="1076"/>
      <pc:docMkLst>
        <pc:docMk/>
      </pc:docMkLst>
      <pc:sldChg chg="addSp delSp modSp mod">
        <pc:chgData name="瑛莉菜 羽田" userId="64c7e7a027abc1d1" providerId="LiveId" clId="{E3D4F9FA-4217-4261-99FB-76A06064D0EB}" dt="2024-09-10T03:19:56.346" v="85" actId="1076"/>
        <pc:sldMkLst>
          <pc:docMk/>
          <pc:sldMk cId="4010063240" sldId="375"/>
        </pc:sldMkLst>
        <pc:spChg chg="mod">
          <ac:chgData name="瑛莉菜 羽田" userId="64c7e7a027abc1d1" providerId="LiveId" clId="{E3D4F9FA-4217-4261-99FB-76A06064D0EB}" dt="2024-09-10T03:16:59.247" v="53" actId="20577"/>
          <ac:spMkLst>
            <pc:docMk/>
            <pc:sldMk cId="4010063240" sldId="375"/>
            <ac:spMk id="2" creationId="{9C6C646A-4932-0ED0-0A88-228322997931}"/>
          </ac:spMkLst>
        </pc:spChg>
        <pc:spChg chg="mod">
          <ac:chgData name="瑛莉菜 羽田" userId="64c7e7a027abc1d1" providerId="LiveId" clId="{E3D4F9FA-4217-4261-99FB-76A06064D0EB}" dt="2024-09-10T03:17:37.784" v="60" actId="20577"/>
          <ac:spMkLst>
            <pc:docMk/>
            <pc:sldMk cId="4010063240" sldId="375"/>
            <ac:spMk id="14" creationId="{4C1CE79F-7A8C-E943-C2CD-9B9D895545B4}"/>
          </ac:spMkLst>
        </pc:spChg>
        <pc:spChg chg="mod">
          <ac:chgData name="瑛莉菜 羽田" userId="64c7e7a027abc1d1" providerId="LiveId" clId="{E3D4F9FA-4217-4261-99FB-76A06064D0EB}" dt="2024-09-10T03:15:59.171" v="17" actId="20577"/>
          <ac:spMkLst>
            <pc:docMk/>
            <pc:sldMk cId="4010063240" sldId="375"/>
            <ac:spMk id="23" creationId="{00000000-0000-0000-0000-000000000000}"/>
          </ac:spMkLst>
        </pc:spChg>
        <pc:spChg chg="mod">
          <ac:chgData name="瑛莉菜 羽田" userId="64c7e7a027abc1d1" providerId="LiveId" clId="{E3D4F9FA-4217-4261-99FB-76A06064D0EB}" dt="2024-09-10T03:16:08.574" v="27"/>
          <ac:spMkLst>
            <pc:docMk/>
            <pc:sldMk cId="4010063240" sldId="375"/>
            <ac:spMk id="65" creationId="{00000000-0000-0000-0000-000000000000}"/>
          </ac:spMkLst>
        </pc:spChg>
        <pc:picChg chg="del">
          <ac:chgData name="瑛莉菜 羽田" userId="64c7e7a027abc1d1" providerId="LiveId" clId="{E3D4F9FA-4217-4261-99FB-76A06064D0EB}" dt="2024-09-10T03:17:02.965" v="54" actId="478"/>
          <ac:picMkLst>
            <pc:docMk/>
            <pc:sldMk cId="4010063240" sldId="375"/>
            <ac:picMk id="5" creationId="{362357D2-4DC3-B2F4-3D27-7CCAA577C4F5}"/>
          </ac:picMkLst>
        </pc:picChg>
        <pc:picChg chg="add mod">
          <ac:chgData name="瑛莉菜 羽田" userId="64c7e7a027abc1d1" providerId="LiveId" clId="{E3D4F9FA-4217-4261-99FB-76A06064D0EB}" dt="2024-09-10T03:18:26.466" v="65" actId="1076"/>
          <ac:picMkLst>
            <pc:docMk/>
            <pc:sldMk cId="4010063240" sldId="375"/>
            <ac:picMk id="6" creationId="{AC794ED6-96BB-27ED-B7C4-809607883AFA}"/>
          </ac:picMkLst>
        </pc:picChg>
        <pc:picChg chg="add mod">
          <ac:chgData name="瑛莉菜 羽田" userId="64c7e7a027abc1d1" providerId="LiveId" clId="{E3D4F9FA-4217-4261-99FB-76A06064D0EB}" dt="2024-09-10T03:18:57.020" v="70" actId="1076"/>
          <ac:picMkLst>
            <pc:docMk/>
            <pc:sldMk cId="4010063240" sldId="375"/>
            <ac:picMk id="8" creationId="{6D3C2BBB-DFD9-A2D7-3D5F-BC1D2ECF94A6}"/>
          </ac:picMkLst>
        </pc:picChg>
        <pc:picChg chg="del">
          <ac:chgData name="瑛莉菜 羽田" userId="64c7e7a027abc1d1" providerId="LiveId" clId="{E3D4F9FA-4217-4261-99FB-76A06064D0EB}" dt="2024-09-10T03:17:04.086" v="56" actId="478"/>
          <ac:picMkLst>
            <pc:docMk/>
            <pc:sldMk cId="4010063240" sldId="375"/>
            <ac:picMk id="9" creationId="{6D554058-3577-9C30-70D4-E85F0D85C62D}"/>
          </ac:picMkLst>
        </pc:picChg>
        <pc:picChg chg="add mod">
          <ac:chgData name="瑛莉菜 羽田" userId="64c7e7a027abc1d1" providerId="LiveId" clId="{E3D4F9FA-4217-4261-99FB-76A06064D0EB}" dt="2024-09-10T03:19:17.366" v="75" actId="1076"/>
          <ac:picMkLst>
            <pc:docMk/>
            <pc:sldMk cId="4010063240" sldId="375"/>
            <ac:picMk id="12" creationId="{1BC4AD53-76B3-49FD-EC90-B3DC0AB4025F}"/>
          </ac:picMkLst>
        </pc:picChg>
        <pc:picChg chg="del">
          <ac:chgData name="瑛莉菜 羽田" userId="64c7e7a027abc1d1" providerId="LiveId" clId="{E3D4F9FA-4217-4261-99FB-76A06064D0EB}" dt="2024-09-10T03:17:03.527" v="55" actId="478"/>
          <ac:picMkLst>
            <pc:docMk/>
            <pc:sldMk cId="4010063240" sldId="375"/>
            <ac:picMk id="13" creationId="{DA86B3A8-ECB6-A303-D590-0A4A71397845}"/>
          </ac:picMkLst>
        </pc:picChg>
        <pc:picChg chg="add mod">
          <ac:chgData name="瑛莉菜 羽田" userId="64c7e7a027abc1d1" providerId="LiveId" clId="{E3D4F9FA-4217-4261-99FB-76A06064D0EB}" dt="2024-09-10T03:19:56.346" v="85" actId="1076"/>
          <ac:picMkLst>
            <pc:docMk/>
            <pc:sldMk cId="4010063240" sldId="375"/>
            <ac:picMk id="17" creationId="{3F1F883D-7697-BBE0-3390-156397C0AF66}"/>
          </ac:picMkLst>
        </pc:picChg>
        <pc:picChg chg="add mod">
          <ac:chgData name="瑛莉菜 羽田" userId="64c7e7a027abc1d1" providerId="LiveId" clId="{E3D4F9FA-4217-4261-99FB-76A06064D0EB}" dt="2024-09-10T03:19:47.604" v="83" actId="1076"/>
          <ac:picMkLst>
            <pc:docMk/>
            <pc:sldMk cId="4010063240" sldId="375"/>
            <ac:picMk id="19" creationId="{684D5D22-F095-AAFD-0D28-3319C9C166FE}"/>
          </ac:picMkLst>
        </pc:picChg>
      </pc:sldChg>
    </pc:docChg>
  </pc:docChgLst>
  <pc:docChgLst>
    <pc:chgData name="瑛莉菜 羽田" userId="64c7e7a027abc1d1" providerId="LiveId" clId="{81ADDE09-8A5B-4D56-B405-67C63B6D87FD}"/>
    <pc:docChg chg="undo redo custSel modSld">
      <pc:chgData name="瑛莉菜 羽田" userId="64c7e7a027abc1d1" providerId="LiveId" clId="{81ADDE09-8A5B-4D56-B405-67C63B6D87FD}" dt="2024-09-09T06:18:15.475" v="287"/>
      <pc:docMkLst>
        <pc:docMk/>
      </pc:docMkLst>
      <pc:sldChg chg="addSp delSp modSp mod">
        <pc:chgData name="瑛莉菜 羽田" userId="64c7e7a027abc1d1" providerId="LiveId" clId="{81ADDE09-8A5B-4D56-B405-67C63B6D87FD}" dt="2024-09-09T06:18:15.475" v="287"/>
        <pc:sldMkLst>
          <pc:docMk/>
          <pc:sldMk cId="4010063240" sldId="375"/>
        </pc:sldMkLst>
        <pc:spChg chg="mod">
          <ac:chgData name="瑛莉菜 羽田" userId="64c7e7a027abc1d1" providerId="LiveId" clId="{81ADDE09-8A5B-4D56-B405-67C63B6D87FD}" dt="2024-09-09T06:09:07.121" v="222" actId="20577"/>
          <ac:spMkLst>
            <pc:docMk/>
            <pc:sldMk cId="4010063240" sldId="375"/>
            <ac:spMk id="2" creationId="{9C6C646A-4932-0ED0-0A88-228322997931}"/>
          </ac:spMkLst>
        </pc:spChg>
        <pc:spChg chg="add mod">
          <ac:chgData name="瑛莉菜 羽田" userId="64c7e7a027abc1d1" providerId="LiveId" clId="{81ADDE09-8A5B-4D56-B405-67C63B6D87FD}" dt="2024-09-09T03:40:18.989" v="54" actId="1076"/>
          <ac:spMkLst>
            <pc:docMk/>
            <pc:sldMk cId="4010063240" sldId="375"/>
            <ac:spMk id="10" creationId="{C3C3B70E-4FFF-B141-8B18-557D6A287CFD}"/>
          </ac:spMkLst>
        </pc:spChg>
        <pc:spChg chg="add del">
          <ac:chgData name="瑛莉菜 羽田" userId="64c7e7a027abc1d1" providerId="LiveId" clId="{81ADDE09-8A5B-4D56-B405-67C63B6D87FD}" dt="2024-09-09T03:41:19.025" v="80" actId="22"/>
          <ac:spMkLst>
            <pc:docMk/>
            <pc:sldMk cId="4010063240" sldId="375"/>
            <ac:spMk id="12" creationId="{296B9931-71C5-E99F-1B99-80E5CFC0AA5F}"/>
          </ac:spMkLst>
        </pc:spChg>
        <pc:spChg chg="add mod">
          <ac:chgData name="瑛莉菜 羽田" userId="64c7e7a027abc1d1" providerId="LiveId" clId="{81ADDE09-8A5B-4D56-B405-67C63B6D87FD}" dt="2024-09-09T06:07:03.966" v="169"/>
          <ac:spMkLst>
            <pc:docMk/>
            <pc:sldMk cId="4010063240" sldId="375"/>
            <ac:spMk id="14" creationId="{4C1CE79F-7A8C-E943-C2CD-9B9D895545B4}"/>
          </ac:spMkLst>
        </pc:spChg>
        <pc:spChg chg="mod">
          <ac:chgData name="瑛莉菜 羽田" userId="64c7e7a027abc1d1" providerId="LiveId" clId="{81ADDE09-8A5B-4D56-B405-67C63B6D87FD}" dt="2024-09-09T03:32:33.597" v="22"/>
          <ac:spMkLst>
            <pc:docMk/>
            <pc:sldMk cId="4010063240" sldId="375"/>
            <ac:spMk id="23" creationId="{00000000-0000-0000-0000-000000000000}"/>
          </ac:spMkLst>
        </pc:spChg>
        <pc:spChg chg="mod">
          <ac:chgData name="瑛莉菜 羽田" userId="64c7e7a027abc1d1" providerId="LiveId" clId="{81ADDE09-8A5B-4D56-B405-67C63B6D87FD}" dt="2024-09-09T03:42:12.277" v="102" actId="1076"/>
          <ac:spMkLst>
            <pc:docMk/>
            <pc:sldMk cId="4010063240" sldId="375"/>
            <ac:spMk id="65" creationId="{00000000-0000-0000-0000-000000000000}"/>
          </ac:spMkLst>
        </pc:spChg>
        <pc:spChg chg="mod">
          <ac:chgData name="瑛莉菜 羽田" userId="64c7e7a027abc1d1" providerId="LiveId" clId="{81ADDE09-8A5B-4D56-B405-67C63B6D87FD}" dt="2024-09-09T06:16:17.546" v="256" actId="20577"/>
          <ac:spMkLst>
            <pc:docMk/>
            <pc:sldMk cId="4010063240" sldId="375"/>
            <ac:spMk id="66" creationId="{00000000-0000-0000-0000-000000000000}"/>
          </ac:spMkLst>
        </pc:spChg>
        <pc:spChg chg="mod">
          <ac:chgData name="瑛莉菜 羽田" userId="64c7e7a027abc1d1" providerId="LiveId" clId="{81ADDE09-8A5B-4D56-B405-67C63B6D87FD}" dt="2024-09-09T06:18:15.475" v="287"/>
          <ac:spMkLst>
            <pc:docMk/>
            <pc:sldMk cId="4010063240" sldId="375"/>
            <ac:spMk id="67" creationId="{00000000-0000-0000-0000-000000000000}"/>
          </ac:spMkLst>
        </pc:spChg>
        <pc:spChg chg="mod">
          <ac:chgData name="瑛莉菜 羽田" userId="64c7e7a027abc1d1" providerId="LiveId" clId="{81ADDE09-8A5B-4D56-B405-67C63B6D87FD}" dt="2024-09-09T03:42:54.720" v="143"/>
          <ac:spMkLst>
            <pc:docMk/>
            <pc:sldMk cId="4010063240" sldId="375"/>
            <ac:spMk id="69" creationId="{00000000-0000-0000-0000-000000000000}"/>
          </ac:spMkLst>
        </pc:spChg>
        <pc:spChg chg="mod">
          <ac:chgData name="瑛莉菜 羽田" userId="64c7e7a027abc1d1" providerId="LiveId" clId="{81ADDE09-8A5B-4D56-B405-67C63B6D87FD}" dt="2024-09-09T03:39:30.363" v="44" actId="20577"/>
          <ac:spMkLst>
            <pc:docMk/>
            <pc:sldMk cId="4010063240" sldId="375"/>
            <ac:spMk id="72" creationId="{00000000-0000-0000-0000-000000000000}"/>
          </ac:spMkLst>
        </pc:spChg>
        <pc:spChg chg="mod">
          <ac:chgData name="瑛莉菜 羽田" userId="64c7e7a027abc1d1" providerId="LiveId" clId="{81ADDE09-8A5B-4D56-B405-67C63B6D87FD}" dt="2024-09-09T03:51:20.487" v="146" actId="20577"/>
          <ac:spMkLst>
            <pc:docMk/>
            <pc:sldMk cId="4010063240" sldId="375"/>
            <ac:spMk id="75" creationId="{00000000-0000-0000-0000-000000000000}"/>
          </ac:spMkLst>
        </pc:spChg>
        <pc:spChg chg="mod">
          <ac:chgData name="瑛莉菜 羽田" userId="64c7e7a027abc1d1" providerId="LiveId" clId="{81ADDE09-8A5B-4D56-B405-67C63B6D87FD}" dt="2024-09-09T06:05:36.612" v="147" actId="20577"/>
          <ac:spMkLst>
            <pc:docMk/>
            <pc:sldMk cId="4010063240" sldId="375"/>
            <ac:spMk id="84" creationId="{00000000-0000-0000-0000-000000000000}"/>
          </ac:spMkLst>
        </pc:spChg>
        <pc:picChg chg="add mod">
          <ac:chgData name="瑛莉菜 羽田" userId="64c7e7a027abc1d1" providerId="LiveId" clId="{81ADDE09-8A5B-4D56-B405-67C63B6D87FD}" dt="2024-09-09T06:12:34.097" v="254" actId="1076"/>
          <ac:picMkLst>
            <pc:docMk/>
            <pc:sldMk cId="4010063240" sldId="375"/>
            <ac:picMk id="5" creationId="{ECC44B30-6B14-8C0A-C875-FF7269D9DD0E}"/>
          </ac:picMkLst>
        </pc:picChg>
        <pc:picChg chg="del">
          <ac:chgData name="瑛莉菜 羽田" userId="64c7e7a027abc1d1" providerId="LiveId" clId="{81ADDE09-8A5B-4D56-B405-67C63B6D87FD}" dt="2024-09-09T03:32:44.797" v="23" actId="478"/>
          <ac:picMkLst>
            <pc:docMk/>
            <pc:sldMk cId="4010063240" sldId="375"/>
            <ac:picMk id="7" creationId="{D0A9ADCF-34A7-A10D-03CA-AFCEEB5C0D77}"/>
          </ac:picMkLst>
        </pc:picChg>
        <pc:picChg chg="add mod ord">
          <ac:chgData name="瑛莉菜 羽田" userId="64c7e7a027abc1d1" providerId="LiveId" clId="{81ADDE09-8A5B-4D56-B405-67C63B6D87FD}" dt="2024-09-09T06:12:20.713" v="252" actId="1076"/>
          <ac:picMkLst>
            <pc:docMk/>
            <pc:sldMk cId="4010063240" sldId="375"/>
            <ac:picMk id="8" creationId="{309664C9-FA8A-3CFB-649A-C558E60276DE}"/>
          </ac:picMkLst>
        </pc:picChg>
        <pc:picChg chg="add mod ord">
          <ac:chgData name="瑛莉菜 羽田" userId="64c7e7a027abc1d1" providerId="LiveId" clId="{81ADDE09-8A5B-4D56-B405-67C63B6D87FD}" dt="2024-09-09T06:12:27.765" v="253" actId="14100"/>
          <ac:picMkLst>
            <pc:docMk/>
            <pc:sldMk cId="4010063240" sldId="375"/>
            <ac:picMk id="16" creationId="{23DC3A5C-4E91-D645-11A3-CECA71D30C9E}"/>
          </ac:picMkLst>
        </pc:picChg>
        <pc:picChg chg="del">
          <ac:chgData name="瑛莉菜 羽田" userId="64c7e7a027abc1d1" providerId="LiveId" clId="{81ADDE09-8A5B-4D56-B405-67C63B6D87FD}" dt="2024-09-09T03:32:45.994" v="24" actId="478"/>
          <ac:picMkLst>
            <pc:docMk/>
            <pc:sldMk cId="4010063240" sldId="375"/>
            <ac:picMk id="1026" creationId="{00000000-0000-0000-0000-000000000000}"/>
          </ac:picMkLst>
        </pc:picChg>
      </pc:sldChg>
    </pc:docChg>
  </pc:docChgLst>
  <pc:docChgLst>
    <pc:chgData name="瑛莉菜 羽田" userId="64c7e7a027abc1d1" providerId="LiveId" clId="{17ADA02D-003E-48BA-9884-AB8AE95E0D50}"/>
    <pc:docChg chg="custSel modSld">
      <pc:chgData name="瑛莉菜 羽田" userId="64c7e7a027abc1d1" providerId="LiveId" clId="{17ADA02D-003E-48BA-9884-AB8AE95E0D50}" dt="2024-09-10T02:34:30.625" v="105" actId="14100"/>
      <pc:docMkLst>
        <pc:docMk/>
      </pc:docMkLst>
      <pc:sldChg chg="addSp delSp modSp mod">
        <pc:chgData name="瑛莉菜 羽田" userId="64c7e7a027abc1d1" providerId="LiveId" clId="{17ADA02D-003E-48BA-9884-AB8AE95E0D50}" dt="2024-09-10T02:34:30.625" v="105" actId="14100"/>
        <pc:sldMkLst>
          <pc:docMk/>
          <pc:sldMk cId="4010063240" sldId="375"/>
        </pc:sldMkLst>
        <pc:spChg chg="mod">
          <ac:chgData name="瑛莉菜 羽田" userId="64c7e7a027abc1d1" providerId="LiveId" clId="{17ADA02D-003E-48BA-9884-AB8AE95E0D50}" dt="2024-09-10T02:31:59.227" v="59" actId="20577"/>
          <ac:spMkLst>
            <pc:docMk/>
            <pc:sldMk cId="4010063240" sldId="375"/>
            <ac:spMk id="2" creationId="{9C6C646A-4932-0ED0-0A88-228322997931}"/>
          </ac:spMkLst>
        </pc:spChg>
        <pc:spChg chg="mod">
          <ac:chgData name="瑛莉菜 羽田" userId="64c7e7a027abc1d1" providerId="LiveId" clId="{17ADA02D-003E-48BA-9884-AB8AE95E0D50}" dt="2024-09-10T02:31:30.260" v="33"/>
          <ac:spMkLst>
            <pc:docMk/>
            <pc:sldMk cId="4010063240" sldId="375"/>
            <ac:spMk id="10" creationId="{C3C3B70E-4FFF-B141-8B18-557D6A287CFD}"/>
          </ac:spMkLst>
        </pc:spChg>
        <pc:spChg chg="mod">
          <ac:chgData name="瑛莉菜 羽田" userId="64c7e7a027abc1d1" providerId="LiveId" clId="{17ADA02D-003E-48BA-9884-AB8AE95E0D50}" dt="2024-09-10T02:32:23.472" v="66"/>
          <ac:spMkLst>
            <pc:docMk/>
            <pc:sldMk cId="4010063240" sldId="375"/>
            <ac:spMk id="14" creationId="{4C1CE79F-7A8C-E943-C2CD-9B9D895545B4}"/>
          </ac:spMkLst>
        </pc:spChg>
        <pc:spChg chg="mod">
          <ac:chgData name="瑛莉菜 羽田" userId="64c7e7a027abc1d1" providerId="LiveId" clId="{17ADA02D-003E-48BA-9884-AB8AE95E0D50}" dt="2024-09-10T02:31:10.427" v="16" actId="20577"/>
          <ac:spMkLst>
            <pc:docMk/>
            <pc:sldMk cId="4010063240" sldId="375"/>
            <ac:spMk id="23" creationId="{00000000-0000-0000-0000-000000000000}"/>
          </ac:spMkLst>
        </pc:spChg>
        <pc:spChg chg="mod">
          <ac:chgData name="瑛莉菜 羽田" userId="64c7e7a027abc1d1" providerId="LiveId" clId="{17ADA02D-003E-48BA-9884-AB8AE95E0D50}" dt="2024-09-10T02:31:20.055" v="26"/>
          <ac:spMkLst>
            <pc:docMk/>
            <pc:sldMk cId="4010063240" sldId="375"/>
            <ac:spMk id="65" creationId="{00000000-0000-0000-0000-000000000000}"/>
          </ac:spMkLst>
        </pc:spChg>
        <pc:picChg chg="add mod">
          <ac:chgData name="瑛莉菜 羽田" userId="64c7e7a027abc1d1" providerId="LiveId" clId="{17ADA02D-003E-48BA-9884-AB8AE95E0D50}" dt="2024-09-10T02:33:00.711" v="75" actId="1076"/>
          <ac:picMkLst>
            <pc:docMk/>
            <pc:sldMk cId="4010063240" sldId="375"/>
            <ac:picMk id="5" creationId="{BE44B779-3F99-6D2F-8A96-CA01CBB23D5C}"/>
          </ac:picMkLst>
        </pc:picChg>
        <pc:picChg chg="del">
          <ac:chgData name="瑛莉菜 羽田" userId="64c7e7a027abc1d1" providerId="LiveId" clId="{17ADA02D-003E-48BA-9884-AB8AE95E0D50}" dt="2024-09-10T02:32:52.678" v="70" actId="478"/>
          <ac:picMkLst>
            <pc:docMk/>
            <pc:sldMk cId="4010063240" sldId="375"/>
            <ac:picMk id="6" creationId="{6F32B79C-6218-4003-B97F-FEB652DE7516}"/>
          </ac:picMkLst>
        </pc:picChg>
        <pc:picChg chg="del">
          <ac:chgData name="瑛莉菜 羽田" userId="64c7e7a027abc1d1" providerId="LiveId" clId="{17ADA02D-003E-48BA-9884-AB8AE95E0D50}" dt="2024-09-10T02:32:53.444" v="71" actId="478"/>
          <ac:picMkLst>
            <pc:docMk/>
            <pc:sldMk cId="4010063240" sldId="375"/>
            <ac:picMk id="8" creationId="{EEF698D3-1BE5-076A-3DE4-504DA3568311}"/>
          </ac:picMkLst>
        </pc:picChg>
        <pc:picChg chg="add del mod">
          <ac:chgData name="瑛莉菜 羽田" userId="64c7e7a027abc1d1" providerId="LiveId" clId="{17ADA02D-003E-48BA-9884-AB8AE95E0D50}" dt="2024-09-10T02:33:15.275" v="79" actId="478"/>
          <ac:picMkLst>
            <pc:docMk/>
            <pc:sldMk cId="4010063240" sldId="375"/>
            <ac:picMk id="9" creationId="{6F4A4F98-2E63-B731-831F-3223CB0BBE11}"/>
          </ac:picMkLst>
        </pc:picChg>
        <pc:picChg chg="add mod">
          <ac:chgData name="瑛莉菜 羽田" userId="64c7e7a027abc1d1" providerId="LiveId" clId="{17ADA02D-003E-48BA-9884-AB8AE95E0D50}" dt="2024-09-10T02:33:31.333" v="84" actId="1076"/>
          <ac:picMkLst>
            <pc:docMk/>
            <pc:sldMk cId="4010063240" sldId="375"/>
            <ac:picMk id="12" creationId="{B726C17E-359F-914A-C3BF-43199D3D60A3}"/>
          </ac:picMkLst>
        </pc:picChg>
        <pc:picChg chg="del">
          <ac:chgData name="瑛莉菜 羽田" userId="64c7e7a027abc1d1" providerId="LiveId" clId="{17ADA02D-003E-48BA-9884-AB8AE95E0D50}" dt="2024-09-10T02:32:54.057" v="72" actId="478"/>
          <ac:picMkLst>
            <pc:docMk/>
            <pc:sldMk cId="4010063240" sldId="375"/>
            <ac:picMk id="13" creationId="{A357B7BD-D505-E251-0438-A91F5CD2B93C}"/>
          </ac:picMkLst>
        </pc:picChg>
        <pc:picChg chg="add mod">
          <ac:chgData name="瑛莉菜 羽田" userId="64c7e7a027abc1d1" providerId="LiveId" clId="{17ADA02D-003E-48BA-9884-AB8AE95E0D50}" dt="2024-09-10T02:34:27.764" v="103" actId="1076"/>
          <ac:picMkLst>
            <pc:docMk/>
            <pc:sldMk cId="4010063240" sldId="375"/>
            <ac:picMk id="16" creationId="{ACB1DFF5-4449-DC98-9B15-6C3742D7622C}"/>
          </ac:picMkLst>
        </pc:picChg>
        <pc:picChg chg="add mod">
          <ac:chgData name="瑛莉菜 羽田" userId="64c7e7a027abc1d1" providerId="LiveId" clId="{17ADA02D-003E-48BA-9884-AB8AE95E0D50}" dt="2024-09-10T02:34:30.625" v="105" actId="14100"/>
          <ac:picMkLst>
            <pc:docMk/>
            <pc:sldMk cId="4010063240" sldId="375"/>
            <ac:picMk id="18" creationId="{AA34CDD6-C4AA-A0B4-DD66-F7E0368570D6}"/>
          </ac:picMkLst>
        </pc:picChg>
      </pc:sldChg>
    </pc:docChg>
  </pc:docChgLst>
  <pc:docChgLst>
    <pc:chgData name="瑛莉菜 羽田" userId="64c7e7a027abc1d1" providerId="LiveId" clId="{9D2FAAD9-3D8E-41AC-B353-7C4357C96401}"/>
    <pc:docChg chg="custSel modSld">
      <pc:chgData name="瑛莉菜 羽田" userId="64c7e7a027abc1d1" providerId="LiveId" clId="{9D2FAAD9-3D8E-41AC-B353-7C4357C96401}" dt="2024-09-10T05:58:37.282" v="20" actId="1076"/>
      <pc:docMkLst>
        <pc:docMk/>
      </pc:docMkLst>
      <pc:sldChg chg="addSp delSp modSp mod">
        <pc:chgData name="瑛莉菜 羽田" userId="64c7e7a027abc1d1" providerId="LiveId" clId="{9D2FAAD9-3D8E-41AC-B353-7C4357C96401}" dt="2024-09-10T05:58:37.282" v="20" actId="1076"/>
        <pc:sldMkLst>
          <pc:docMk/>
          <pc:sldMk cId="4010063240" sldId="375"/>
        </pc:sldMkLst>
        <pc:spChg chg="mod">
          <ac:chgData name="瑛莉菜 羽田" userId="64c7e7a027abc1d1" providerId="LiveId" clId="{9D2FAAD9-3D8E-41AC-B353-7C4357C96401}" dt="2024-09-10T05:57:06.719" v="2"/>
          <ac:spMkLst>
            <pc:docMk/>
            <pc:sldMk cId="4010063240" sldId="375"/>
            <ac:spMk id="2" creationId="{9C6C646A-4932-0ED0-0A88-228322997931}"/>
          </ac:spMkLst>
        </pc:spChg>
        <pc:spChg chg="mod">
          <ac:chgData name="瑛莉菜 羽田" userId="64c7e7a027abc1d1" providerId="LiveId" clId="{9D2FAAD9-3D8E-41AC-B353-7C4357C96401}" dt="2024-09-10T05:57:27.801" v="5"/>
          <ac:spMkLst>
            <pc:docMk/>
            <pc:sldMk cId="4010063240" sldId="375"/>
            <ac:spMk id="14" creationId="{4C1CE79F-7A8C-E943-C2CD-9B9D895545B4}"/>
          </ac:spMkLst>
        </pc:spChg>
        <pc:spChg chg="mod">
          <ac:chgData name="瑛莉菜 羽田" userId="64c7e7a027abc1d1" providerId="LiveId" clId="{9D2FAAD9-3D8E-41AC-B353-7C4357C96401}" dt="2024-09-10T05:56:46.897" v="0"/>
          <ac:spMkLst>
            <pc:docMk/>
            <pc:sldMk cId="4010063240" sldId="375"/>
            <ac:spMk id="23" creationId="{00000000-0000-0000-0000-000000000000}"/>
          </ac:spMkLst>
        </pc:spChg>
        <pc:spChg chg="mod">
          <ac:chgData name="瑛莉菜 羽田" userId="64c7e7a027abc1d1" providerId="LiveId" clId="{9D2FAAD9-3D8E-41AC-B353-7C4357C96401}" dt="2024-09-10T05:56:54.945" v="1"/>
          <ac:spMkLst>
            <pc:docMk/>
            <pc:sldMk cId="4010063240" sldId="375"/>
            <ac:spMk id="65" creationId="{00000000-0000-0000-0000-000000000000}"/>
          </ac:spMkLst>
        </pc:spChg>
        <pc:picChg chg="add mod">
          <ac:chgData name="瑛莉菜 羽田" userId="64c7e7a027abc1d1" providerId="LiveId" clId="{9D2FAAD9-3D8E-41AC-B353-7C4357C96401}" dt="2024-09-10T05:57:49.718" v="12" actId="1076"/>
          <ac:picMkLst>
            <pc:docMk/>
            <pc:sldMk cId="4010063240" sldId="375"/>
            <ac:picMk id="5" creationId="{071DE956-6418-EE4E-5456-582DF6A2B607}"/>
          </ac:picMkLst>
        </pc:picChg>
        <pc:picChg chg="del">
          <ac:chgData name="瑛莉菜 羽田" userId="64c7e7a027abc1d1" providerId="LiveId" clId="{9D2FAAD9-3D8E-41AC-B353-7C4357C96401}" dt="2024-09-10T05:57:32.338" v="6" actId="478"/>
          <ac:picMkLst>
            <pc:docMk/>
            <pc:sldMk cId="4010063240" sldId="375"/>
            <ac:picMk id="6" creationId="{54ED9409-D3F6-9958-9BF8-257A5577BD93}"/>
          </ac:picMkLst>
        </pc:picChg>
        <pc:picChg chg="del">
          <ac:chgData name="瑛莉菜 羽田" userId="64c7e7a027abc1d1" providerId="LiveId" clId="{9D2FAAD9-3D8E-41AC-B353-7C4357C96401}" dt="2024-09-10T05:57:32.884" v="7" actId="478"/>
          <ac:picMkLst>
            <pc:docMk/>
            <pc:sldMk cId="4010063240" sldId="375"/>
            <ac:picMk id="8" creationId="{88665CAC-4045-9E93-3594-56430CFE47CD}"/>
          </ac:picMkLst>
        </pc:picChg>
        <pc:picChg chg="add mod">
          <ac:chgData name="瑛莉菜 羽田" userId="64c7e7a027abc1d1" providerId="LiveId" clId="{9D2FAAD9-3D8E-41AC-B353-7C4357C96401}" dt="2024-09-10T05:58:37.282" v="20" actId="1076"/>
          <ac:picMkLst>
            <pc:docMk/>
            <pc:sldMk cId="4010063240" sldId="375"/>
            <ac:picMk id="9" creationId="{1F907D02-65D3-291C-A4AA-0769B2373162}"/>
          </ac:picMkLst>
        </pc:picChg>
        <pc:picChg chg="add mod">
          <ac:chgData name="瑛莉菜 羽田" userId="64c7e7a027abc1d1" providerId="LiveId" clId="{9D2FAAD9-3D8E-41AC-B353-7C4357C96401}" dt="2024-09-10T05:58:32.226" v="18" actId="1076"/>
          <ac:picMkLst>
            <pc:docMk/>
            <pc:sldMk cId="4010063240" sldId="375"/>
            <ac:picMk id="13" creationId="{AB2AF06D-6461-063F-25F6-8C14461A58E7}"/>
          </ac:picMkLst>
        </pc:picChg>
      </pc:sldChg>
    </pc:docChg>
  </pc:docChgLst>
  <pc:docChgLst>
    <pc:chgData name="瑛莉菜 羽田" userId="64c7e7a027abc1d1" providerId="LiveId" clId="{94F91E24-9C81-41AC-8DAC-69F7E45EEE92}"/>
    <pc:docChg chg="custSel modSld">
      <pc:chgData name="瑛莉菜 羽田" userId="64c7e7a027abc1d1" providerId="LiveId" clId="{94F91E24-9C81-41AC-8DAC-69F7E45EEE92}" dt="2024-09-09T08:28:13.784" v="30"/>
      <pc:docMkLst>
        <pc:docMk/>
      </pc:docMkLst>
      <pc:sldChg chg="addSp delSp modSp mod">
        <pc:chgData name="瑛莉菜 羽田" userId="64c7e7a027abc1d1" providerId="LiveId" clId="{94F91E24-9C81-41AC-8DAC-69F7E45EEE92}" dt="2024-09-09T08:28:13.784" v="30"/>
        <pc:sldMkLst>
          <pc:docMk/>
          <pc:sldMk cId="4010063240" sldId="375"/>
        </pc:sldMkLst>
        <pc:spChg chg="mod">
          <ac:chgData name="瑛莉菜 羽田" userId="64c7e7a027abc1d1" providerId="LiveId" clId="{94F91E24-9C81-41AC-8DAC-69F7E45EEE92}" dt="2024-09-09T08:25:27.646" v="1"/>
          <ac:spMkLst>
            <pc:docMk/>
            <pc:sldMk cId="4010063240" sldId="375"/>
            <ac:spMk id="2" creationId="{9C6C646A-4932-0ED0-0A88-228322997931}"/>
          </ac:spMkLst>
        </pc:spChg>
        <pc:spChg chg="mod">
          <ac:chgData name="瑛莉菜 羽田" userId="64c7e7a027abc1d1" providerId="LiveId" clId="{94F91E24-9C81-41AC-8DAC-69F7E45EEE92}" dt="2024-09-09T08:26:18.113" v="8" actId="20577"/>
          <ac:spMkLst>
            <pc:docMk/>
            <pc:sldMk cId="4010063240" sldId="375"/>
            <ac:spMk id="14" creationId="{4C1CE79F-7A8C-E943-C2CD-9B9D895545B4}"/>
          </ac:spMkLst>
        </pc:spChg>
        <pc:spChg chg="mod">
          <ac:chgData name="瑛莉菜 羽田" userId="64c7e7a027abc1d1" providerId="LiveId" clId="{94F91E24-9C81-41AC-8DAC-69F7E45EEE92}" dt="2024-09-09T08:25:09.623" v="0"/>
          <ac:spMkLst>
            <pc:docMk/>
            <pc:sldMk cId="4010063240" sldId="375"/>
            <ac:spMk id="23" creationId="{00000000-0000-0000-0000-000000000000}"/>
          </ac:spMkLst>
        </pc:spChg>
        <pc:spChg chg="mod">
          <ac:chgData name="瑛莉菜 羽田" userId="64c7e7a027abc1d1" providerId="LiveId" clId="{94F91E24-9C81-41AC-8DAC-69F7E45EEE92}" dt="2024-09-09T08:28:13.784" v="30"/>
          <ac:spMkLst>
            <pc:docMk/>
            <pc:sldMk cId="4010063240" sldId="375"/>
            <ac:spMk id="69" creationId="{00000000-0000-0000-0000-000000000000}"/>
          </ac:spMkLst>
        </pc:spChg>
        <pc:picChg chg="add mod">
          <ac:chgData name="瑛莉菜 羽田" userId="64c7e7a027abc1d1" providerId="LiveId" clId="{94F91E24-9C81-41AC-8DAC-69F7E45EEE92}" dt="2024-09-09T08:26:41.736" v="14" actId="14100"/>
          <ac:picMkLst>
            <pc:docMk/>
            <pc:sldMk cId="4010063240" sldId="375"/>
            <ac:picMk id="5" creationId="{4B86F815-CD40-9690-8629-3AF0FD5AFD70}"/>
          </ac:picMkLst>
        </pc:picChg>
        <pc:picChg chg="del">
          <ac:chgData name="瑛莉菜 羽田" userId="64c7e7a027abc1d1" providerId="LiveId" clId="{94F91E24-9C81-41AC-8DAC-69F7E45EEE92}" dt="2024-09-09T08:26:36.302" v="12" actId="478"/>
          <ac:picMkLst>
            <pc:docMk/>
            <pc:sldMk cId="4010063240" sldId="375"/>
            <ac:picMk id="6" creationId="{4FBF91AA-80DD-3840-54DA-4CBE1DE671C1}"/>
          </ac:picMkLst>
        </pc:picChg>
        <pc:picChg chg="del">
          <ac:chgData name="瑛莉菜 羽田" userId="64c7e7a027abc1d1" providerId="LiveId" clId="{94F91E24-9C81-41AC-8DAC-69F7E45EEE92}" dt="2024-09-09T08:26:43.420" v="15" actId="478"/>
          <ac:picMkLst>
            <pc:docMk/>
            <pc:sldMk cId="4010063240" sldId="375"/>
            <ac:picMk id="8" creationId="{227D4D71-79D8-D555-8950-9923BA3BF535}"/>
          </ac:picMkLst>
        </pc:picChg>
        <pc:picChg chg="add mod">
          <ac:chgData name="瑛莉菜 羽田" userId="64c7e7a027abc1d1" providerId="LiveId" clId="{94F91E24-9C81-41AC-8DAC-69F7E45EEE92}" dt="2024-09-09T08:27:16.255" v="23" actId="1076"/>
          <ac:picMkLst>
            <pc:docMk/>
            <pc:sldMk cId="4010063240" sldId="375"/>
            <ac:picMk id="9" creationId="{4D25DFBF-1AF2-BF2D-7095-F15882E7FD01}"/>
          </ac:picMkLst>
        </pc:picChg>
        <pc:picChg chg="del">
          <ac:chgData name="瑛莉菜 羽田" userId="64c7e7a027abc1d1" providerId="LiveId" clId="{94F91E24-9C81-41AC-8DAC-69F7E45EEE92}" dt="2024-09-09T08:26:43.860" v="16" actId="478"/>
          <ac:picMkLst>
            <pc:docMk/>
            <pc:sldMk cId="4010063240" sldId="375"/>
            <ac:picMk id="12" creationId="{DA1710B0-ACD8-A776-D959-772E58855AA3}"/>
          </ac:picMkLst>
        </pc:picChg>
        <pc:picChg chg="add mod">
          <ac:chgData name="瑛莉菜 羽田" userId="64c7e7a027abc1d1" providerId="LiveId" clId="{94F91E24-9C81-41AC-8DAC-69F7E45EEE92}" dt="2024-09-09T08:27:40.603" v="26" actId="1076"/>
          <ac:picMkLst>
            <pc:docMk/>
            <pc:sldMk cId="4010063240" sldId="375"/>
            <ac:picMk id="13" creationId="{7AE7BD69-6C66-E4B5-1880-9F514CC287DC}"/>
          </ac:picMkLst>
        </pc:picChg>
      </pc:sldChg>
    </pc:docChg>
  </pc:docChgLst>
  <pc:docChgLst>
    <pc:chgData name="瑛莉菜 羽田" userId="64c7e7a027abc1d1" providerId="LiveId" clId="{21FE6B14-B96A-4CB6-A925-96F0BC4A8FC8}"/>
    <pc:docChg chg="custSel modSld">
      <pc:chgData name="瑛莉菜 羽田" userId="64c7e7a027abc1d1" providerId="LiveId" clId="{21FE6B14-B96A-4CB6-A925-96F0BC4A8FC8}" dt="2024-09-09T07:06:04.855" v="99" actId="1076"/>
      <pc:docMkLst>
        <pc:docMk/>
      </pc:docMkLst>
      <pc:sldChg chg="addSp delSp modSp mod">
        <pc:chgData name="瑛莉菜 羽田" userId="64c7e7a027abc1d1" providerId="LiveId" clId="{21FE6B14-B96A-4CB6-A925-96F0BC4A8FC8}" dt="2024-09-09T07:06:04.855" v="99" actId="1076"/>
        <pc:sldMkLst>
          <pc:docMk/>
          <pc:sldMk cId="4010063240" sldId="375"/>
        </pc:sldMkLst>
        <pc:spChg chg="mod">
          <ac:chgData name="瑛莉菜 羽田" userId="64c7e7a027abc1d1" providerId="LiveId" clId="{21FE6B14-B96A-4CB6-A925-96F0BC4A8FC8}" dt="2024-09-09T07:05:22.393" v="94" actId="20577"/>
          <ac:spMkLst>
            <pc:docMk/>
            <pc:sldMk cId="4010063240" sldId="375"/>
            <ac:spMk id="2" creationId="{9C6C646A-4932-0ED0-0A88-228322997931}"/>
          </ac:spMkLst>
        </pc:spChg>
        <pc:spChg chg="mod">
          <ac:chgData name="瑛莉菜 羽田" userId="64c7e7a027abc1d1" providerId="LiveId" clId="{21FE6B14-B96A-4CB6-A925-96F0BC4A8FC8}" dt="2024-09-09T07:06:04.855" v="99" actId="1076"/>
          <ac:spMkLst>
            <pc:docMk/>
            <pc:sldMk cId="4010063240" sldId="375"/>
            <ac:spMk id="14" creationId="{4C1CE79F-7A8C-E943-C2CD-9B9D895545B4}"/>
          </ac:spMkLst>
        </pc:spChg>
        <pc:spChg chg="mod">
          <ac:chgData name="瑛莉菜 羽田" userId="64c7e7a027abc1d1" providerId="LiveId" clId="{21FE6B14-B96A-4CB6-A925-96F0BC4A8FC8}" dt="2024-09-09T07:02:27.780" v="1" actId="14100"/>
          <ac:spMkLst>
            <pc:docMk/>
            <pc:sldMk cId="4010063240" sldId="375"/>
            <ac:spMk id="23" creationId="{00000000-0000-0000-0000-000000000000}"/>
          </ac:spMkLst>
        </pc:spChg>
        <pc:spChg chg="mod">
          <ac:chgData name="瑛莉菜 羽田" userId="64c7e7a027abc1d1" providerId="LiveId" clId="{21FE6B14-B96A-4CB6-A925-96F0BC4A8FC8}" dt="2024-09-09T07:04:30.391" v="18"/>
          <ac:spMkLst>
            <pc:docMk/>
            <pc:sldMk cId="4010063240" sldId="375"/>
            <ac:spMk id="65" creationId="{00000000-0000-0000-0000-000000000000}"/>
          </ac:spMkLst>
        </pc:spChg>
        <pc:picChg chg="del">
          <ac:chgData name="瑛莉菜 羽田" userId="64c7e7a027abc1d1" providerId="LiveId" clId="{21FE6B14-B96A-4CB6-A925-96F0BC4A8FC8}" dt="2024-09-09T07:02:45.185" v="4" actId="478"/>
          <ac:picMkLst>
            <pc:docMk/>
            <pc:sldMk cId="4010063240" sldId="375"/>
            <ac:picMk id="5" creationId="{2B5E1B57-EEC4-A120-0138-548E13DFA743}"/>
          </ac:picMkLst>
        </pc:picChg>
        <pc:picChg chg="add mod">
          <ac:chgData name="瑛莉菜 羽田" userId="64c7e7a027abc1d1" providerId="LiveId" clId="{21FE6B14-B96A-4CB6-A925-96F0BC4A8FC8}" dt="2024-09-09T07:03:03.388" v="8" actId="14100"/>
          <ac:picMkLst>
            <pc:docMk/>
            <pc:sldMk cId="4010063240" sldId="375"/>
            <ac:picMk id="6" creationId="{C734D507-5C8D-4A25-9CD4-13E2599C57C1}"/>
          </ac:picMkLst>
        </pc:picChg>
        <pc:picChg chg="del">
          <ac:chgData name="瑛莉菜 羽田" userId="64c7e7a027abc1d1" providerId="LiveId" clId="{21FE6B14-B96A-4CB6-A925-96F0BC4A8FC8}" dt="2024-09-09T07:03:00.617" v="7" actId="478"/>
          <ac:picMkLst>
            <pc:docMk/>
            <pc:sldMk cId="4010063240" sldId="375"/>
            <ac:picMk id="8" creationId="{A2C57D99-56BC-F846-22E6-4030606C49F6}"/>
          </ac:picMkLst>
        </pc:picChg>
        <pc:picChg chg="add mod">
          <ac:chgData name="瑛莉菜 羽田" userId="64c7e7a027abc1d1" providerId="LiveId" clId="{21FE6B14-B96A-4CB6-A925-96F0BC4A8FC8}" dt="2024-09-09T07:03:54.447" v="11" actId="1076"/>
          <ac:picMkLst>
            <pc:docMk/>
            <pc:sldMk cId="4010063240" sldId="375"/>
            <ac:picMk id="9" creationId="{CF087C5B-8D88-07B0-5967-CF97ED0F8B9C}"/>
          </ac:picMkLst>
        </pc:picChg>
        <pc:picChg chg="add mod">
          <ac:chgData name="瑛莉菜 羽田" userId="64c7e7a027abc1d1" providerId="LiveId" clId="{21FE6B14-B96A-4CB6-A925-96F0BC4A8FC8}" dt="2024-09-09T07:04:19.185" v="17" actId="14100"/>
          <ac:picMkLst>
            <pc:docMk/>
            <pc:sldMk cId="4010063240" sldId="375"/>
            <ac:picMk id="12" creationId="{3056FA51-DF9B-D331-8214-5C1CD668F162}"/>
          </ac:picMkLst>
        </pc:picChg>
        <pc:picChg chg="del">
          <ac:chgData name="瑛莉菜 羽田" userId="64c7e7a027abc1d1" providerId="LiveId" clId="{21FE6B14-B96A-4CB6-A925-96F0BC4A8FC8}" dt="2024-09-09T07:03:00.067" v="6" actId="478"/>
          <ac:picMkLst>
            <pc:docMk/>
            <pc:sldMk cId="4010063240" sldId="375"/>
            <ac:picMk id="13" creationId="{FCA7E192-1682-D25A-F57A-DE78627F0A05}"/>
          </ac:picMkLst>
        </pc:picChg>
      </pc:sldChg>
    </pc:docChg>
  </pc:docChgLst>
  <pc:docChgLst>
    <pc:chgData name="瑛莉菜 羽田" userId="64c7e7a027abc1d1" providerId="LiveId" clId="{696A7A12-37A2-4D0B-9D19-635D9ACAFCBC}"/>
    <pc:docChg chg="custSel modSld">
      <pc:chgData name="瑛莉菜 羽田" userId="64c7e7a027abc1d1" providerId="LiveId" clId="{696A7A12-37A2-4D0B-9D19-635D9ACAFCBC}" dt="2024-09-10T04:07:08.523" v="94" actId="1076"/>
      <pc:docMkLst>
        <pc:docMk/>
      </pc:docMkLst>
      <pc:sldChg chg="addSp delSp modSp mod">
        <pc:chgData name="瑛莉菜 羽田" userId="64c7e7a027abc1d1" providerId="LiveId" clId="{696A7A12-37A2-4D0B-9D19-635D9ACAFCBC}" dt="2024-09-10T04:07:08.523" v="94" actId="1076"/>
        <pc:sldMkLst>
          <pc:docMk/>
          <pc:sldMk cId="4010063240" sldId="375"/>
        </pc:sldMkLst>
        <pc:spChg chg="mod">
          <ac:chgData name="瑛莉菜 羽田" userId="64c7e7a027abc1d1" providerId="LiveId" clId="{696A7A12-37A2-4D0B-9D19-635D9ACAFCBC}" dt="2024-09-10T04:03:19.461" v="53" actId="20577"/>
          <ac:spMkLst>
            <pc:docMk/>
            <pc:sldMk cId="4010063240" sldId="375"/>
            <ac:spMk id="2" creationId="{9C6C646A-4932-0ED0-0A88-228322997931}"/>
          </ac:spMkLst>
        </pc:spChg>
        <pc:spChg chg="mod">
          <ac:chgData name="瑛莉菜 羽田" userId="64c7e7a027abc1d1" providerId="LiveId" clId="{696A7A12-37A2-4D0B-9D19-635D9ACAFCBC}" dt="2024-09-10T04:03:37.269" v="60"/>
          <ac:spMkLst>
            <pc:docMk/>
            <pc:sldMk cId="4010063240" sldId="375"/>
            <ac:spMk id="10" creationId="{C3C3B70E-4FFF-B141-8B18-557D6A287CFD}"/>
          </ac:spMkLst>
        </pc:spChg>
        <pc:spChg chg="mod">
          <ac:chgData name="瑛莉菜 羽田" userId="64c7e7a027abc1d1" providerId="LiveId" clId="{696A7A12-37A2-4D0B-9D19-635D9ACAFCBC}" dt="2024-09-10T04:04:02.220" v="65"/>
          <ac:spMkLst>
            <pc:docMk/>
            <pc:sldMk cId="4010063240" sldId="375"/>
            <ac:spMk id="14" creationId="{4C1CE79F-7A8C-E943-C2CD-9B9D895545B4}"/>
          </ac:spMkLst>
        </pc:spChg>
        <pc:spChg chg="mod">
          <ac:chgData name="瑛莉菜 羽田" userId="64c7e7a027abc1d1" providerId="LiveId" clId="{696A7A12-37A2-4D0B-9D19-635D9ACAFCBC}" dt="2024-09-10T04:02:47.632" v="17" actId="20577"/>
          <ac:spMkLst>
            <pc:docMk/>
            <pc:sldMk cId="4010063240" sldId="375"/>
            <ac:spMk id="23" creationId="{00000000-0000-0000-0000-000000000000}"/>
          </ac:spMkLst>
        </pc:spChg>
        <pc:spChg chg="mod">
          <ac:chgData name="瑛莉菜 羽田" userId="64c7e7a027abc1d1" providerId="LiveId" clId="{696A7A12-37A2-4D0B-9D19-635D9ACAFCBC}" dt="2024-09-10T04:02:58.136" v="27"/>
          <ac:spMkLst>
            <pc:docMk/>
            <pc:sldMk cId="4010063240" sldId="375"/>
            <ac:spMk id="65" creationId="{00000000-0000-0000-0000-000000000000}"/>
          </ac:spMkLst>
        </pc:spChg>
        <pc:picChg chg="add mod">
          <ac:chgData name="瑛莉菜 羽田" userId="64c7e7a027abc1d1" providerId="LiveId" clId="{696A7A12-37A2-4D0B-9D19-635D9ACAFCBC}" dt="2024-09-10T04:05:11.581" v="71" actId="1076"/>
          <ac:picMkLst>
            <pc:docMk/>
            <pc:sldMk cId="4010063240" sldId="375"/>
            <ac:picMk id="5" creationId="{590DF18C-60AD-5074-FD4F-FC2EFE9A64A9}"/>
          </ac:picMkLst>
        </pc:picChg>
        <pc:picChg chg="del">
          <ac:chgData name="瑛莉菜 羽田" userId="64c7e7a027abc1d1" providerId="LiveId" clId="{696A7A12-37A2-4D0B-9D19-635D9ACAFCBC}" dt="2024-09-10T04:04:36.099" v="66" actId="478"/>
          <ac:picMkLst>
            <pc:docMk/>
            <pc:sldMk cId="4010063240" sldId="375"/>
            <ac:picMk id="6" creationId="{453431FC-76FD-7470-FE38-96BF94536095}"/>
          </ac:picMkLst>
        </pc:picChg>
        <pc:picChg chg="del">
          <ac:chgData name="瑛莉菜 羽田" userId="64c7e7a027abc1d1" providerId="LiveId" clId="{696A7A12-37A2-4D0B-9D19-635D9ACAFCBC}" dt="2024-09-10T04:04:36.944" v="67" actId="478"/>
          <ac:picMkLst>
            <pc:docMk/>
            <pc:sldMk cId="4010063240" sldId="375"/>
            <ac:picMk id="8" creationId="{1ACBB2EF-F990-E44E-1A44-93812A5CE6F0}"/>
          </ac:picMkLst>
        </pc:picChg>
        <pc:picChg chg="add mod">
          <ac:chgData name="瑛莉菜 羽田" userId="64c7e7a027abc1d1" providerId="LiveId" clId="{696A7A12-37A2-4D0B-9D19-635D9ACAFCBC}" dt="2024-09-10T04:05:51.824" v="77" actId="1076"/>
          <ac:picMkLst>
            <pc:docMk/>
            <pc:sldMk cId="4010063240" sldId="375"/>
            <ac:picMk id="9" creationId="{3B6B7E00-A94F-13B1-66EB-AF61C6F9FC51}"/>
          </ac:picMkLst>
        </pc:picChg>
        <pc:picChg chg="del">
          <ac:chgData name="瑛莉菜 羽田" userId="64c7e7a027abc1d1" providerId="LiveId" clId="{696A7A12-37A2-4D0B-9D19-635D9ACAFCBC}" dt="2024-09-10T04:04:37.352" v="68" actId="478"/>
          <ac:picMkLst>
            <pc:docMk/>
            <pc:sldMk cId="4010063240" sldId="375"/>
            <ac:picMk id="12" creationId="{3422C5F3-0559-C980-AB43-CAAFD6D34CEF}"/>
          </ac:picMkLst>
        </pc:picChg>
        <pc:picChg chg="add mod">
          <ac:chgData name="瑛莉菜 羽田" userId="64c7e7a027abc1d1" providerId="LiveId" clId="{696A7A12-37A2-4D0B-9D19-635D9ACAFCBC}" dt="2024-09-10T04:06:12.327" v="80" actId="1076"/>
          <ac:picMkLst>
            <pc:docMk/>
            <pc:sldMk cId="4010063240" sldId="375"/>
            <ac:picMk id="13" creationId="{623A6D8E-5634-A8D3-050C-F56356CC56E4}"/>
          </ac:picMkLst>
        </pc:picChg>
        <pc:picChg chg="add mod">
          <ac:chgData name="瑛莉菜 羽田" userId="64c7e7a027abc1d1" providerId="LiveId" clId="{696A7A12-37A2-4D0B-9D19-635D9ACAFCBC}" dt="2024-09-10T04:06:32.707" v="83" actId="1076"/>
          <ac:picMkLst>
            <pc:docMk/>
            <pc:sldMk cId="4010063240" sldId="375"/>
            <ac:picMk id="22" creationId="{89BDE911-6F4C-304E-B266-97730E42D05A}"/>
          </ac:picMkLst>
        </pc:picChg>
        <pc:picChg chg="add mod">
          <ac:chgData name="瑛莉菜 羽田" userId="64c7e7a027abc1d1" providerId="LiveId" clId="{696A7A12-37A2-4D0B-9D19-635D9ACAFCBC}" dt="2024-09-10T04:06:58.409" v="91" actId="1076"/>
          <ac:picMkLst>
            <pc:docMk/>
            <pc:sldMk cId="4010063240" sldId="375"/>
            <ac:picMk id="26" creationId="{DBCD66AD-6D93-500D-F844-EAA8225AA443}"/>
          </ac:picMkLst>
        </pc:picChg>
        <pc:picChg chg="add mod">
          <ac:chgData name="瑛莉菜 羽田" userId="64c7e7a027abc1d1" providerId="LiveId" clId="{696A7A12-37A2-4D0B-9D19-635D9ACAFCBC}" dt="2024-09-10T04:07:08.523" v="94" actId="1076"/>
          <ac:picMkLst>
            <pc:docMk/>
            <pc:sldMk cId="4010063240" sldId="375"/>
            <ac:picMk id="28" creationId="{8450B1BC-9402-EDC1-DCD9-22863DA28041}"/>
          </ac:picMkLst>
        </pc:picChg>
      </pc:sldChg>
    </pc:docChg>
  </pc:docChgLst>
  <pc:docChgLst>
    <pc:chgData name="瑛莉菜 羽田" userId="64c7e7a027abc1d1" providerId="LiveId" clId="{FE3421C4-9961-444B-90A4-CF8F625564DB}"/>
    <pc:docChg chg="custSel modSld">
      <pc:chgData name="瑛莉菜 羽田" userId="64c7e7a027abc1d1" providerId="LiveId" clId="{FE3421C4-9961-444B-90A4-CF8F625564DB}" dt="2024-09-10T04:14:07.746" v="64" actId="1076"/>
      <pc:docMkLst>
        <pc:docMk/>
      </pc:docMkLst>
      <pc:sldChg chg="addSp delSp modSp mod">
        <pc:chgData name="瑛莉菜 羽田" userId="64c7e7a027abc1d1" providerId="LiveId" clId="{FE3421C4-9961-444B-90A4-CF8F625564DB}" dt="2024-09-10T04:14:07.746" v="64" actId="1076"/>
        <pc:sldMkLst>
          <pc:docMk/>
          <pc:sldMk cId="4010063240" sldId="375"/>
        </pc:sldMkLst>
        <pc:spChg chg="mod">
          <ac:chgData name="瑛莉菜 羽田" userId="64c7e7a027abc1d1" providerId="LiveId" clId="{FE3421C4-9961-444B-90A4-CF8F625564DB}" dt="2024-09-10T04:10:56.018" v="36" actId="20577"/>
          <ac:spMkLst>
            <pc:docMk/>
            <pc:sldMk cId="4010063240" sldId="375"/>
            <ac:spMk id="2" creationId="{9C6C646A-4932-0ED0-0A88-228322997931}"/>
          </ac:spMkLst>
        </pc:spChg>
        <pc:spChg chg="mod">
          <ac:chgData name="瑛莉菜 羽田" userId="64c7e7a027abc1d1" providerId="LiveId" clId="{FE3421C4-9961-444B-90A4-CF8F625564DB}" dt="2024-09-10T04:11:24.837" v="45"/>
          <ac:spMkLst>
            <pc:docMk/>
            <pc:sldMk cId="4010063240" sldId="375"/>
            <ac:spMk id="14" creationId="{4C1CE79F-7A8C-E943-C2CD-9B9D895545B4}"/>
          </ac:spMkLst>
        </pc:spChg>
        <pc:spChg chg="mod">
          <ac:chgData name="瑛莉菜 羽田" userId="64c7e7a027abc1d1" providerId="LiveId" clId="{FE3421C4-9961-444B-90A4-CF8F625564DB}" dt="2024-09-10T04:10:26.798" v="0"/>
          <ac:spMkLst>
            <pc:docMk/>
            <pc:sldMk cId="4010063240" sldId="375"/>
            <ac:spMk id="23" creationId="{00000000-0000-0000-0000-000000000000}"/>
          </ac:spMkLst>
        </pc:spChg>
        <pc:spChg chg="mod">
          <ac:chgData name="瑛莉菜 羽田" userId="64c7e7a027abc1d1" providerId="LiveId" clId="{FE3421C4-9961-444B-90A4-CF8F625564DB}" dt="2024-09-10T04:10:35.844" v="10"/>
          <ac:spMkLst>
            <pc:docMk/>
            <pc:sldMk cId="4010063240" sldId="375"/>
            <ac:spMk id="65" creationId="{00000000-0000-0000-0000-000000000000}"/>
          </ac:spMkLst>
        </pc:spChg>
        <pc:picChg chg="del">
          <ac:chgData name="瑛莉菜 羽田" userId="64c7e7a027abc1d1" providerId="LiveId" clId="{FE3421C4-9961-444B-90A4-CF8F625564DB}" dt="2024-09-10T04:11:00.316" v="37" actId="478"/>
          <ac:picMkLst>
            <pc:docMk/>
            <pc:sldMk cId="4010063240" sldId="375"/>
            <ac:picMk id="5" creationId="{590DF18C-60AD-5074-FD4F-FC2EFE9A64A9}"/>
          </ac:picMkLst>
        </pc:picChg>
        <pc:picChg chg="add mod">
          <ac:chgData name="瑛莉菜 羽田" userId="64c7e7a027abc1d1" providerId="LiveId" clId="{FE3421C4-9961-444B-90A4-CF8F625564DB}" dt="2024-09-10T04:11:58.909" v="48" actId="1076"/>
          <ac:picMkLst>
            <pc:docMk/>
            <pc:sldMk cId="4010063240" sldId="375"/>
            <ac:picMk id="6" creationId="{1797DA81-3D82-6A5B-2B19-D355AA75B976}"/>
          </ac:picMkLst>
        </pc:picChg>
        <pc:picChg chg="add mod">
          <ac:chgData name="瑛莉菜 羽田" userId="64c7e7a027abc1d1" providerId="LiveId" clId="{FE3421C4-9961-444B-90A4-CF8F625564DB}" dt="2024-09-10T04:12:36.417" v="53" actId="1076"/>
          <ac:picMkLst>
            <pc:docMk/>
            <pc:sldMk cId="4010063240" sldId="375"/>
            <ac:picMk id="8" creationId="{38DDABF0-F3A7-E943-FA1F-2DE90D51519B}"/>
          </ac:picMkLst>
        </pc:picChg>
        <pc:picChg chg="del">
          <ac:chgData name="瑛莉菜 羽田" userId="64c7e7a027abc1d1" providerId="LiveId" clId="{FE3421C4-9961-444B-90A4-CF8F625564DB}" dt="2024-09-10T04:11:00.968" v="38" actId="478"/>
          <ac:picMkLst>
            <pc:docMk/>
            <pc:sldMk cId="4010063240" sldId="375"/>
            <ac:picMk id="9" creationId="{3B6B7E00-A94F-13B1-66EB-AF61C6F9FC51}"/>
          </ac:picMkLst>
        </pc:picChg>
        <pc:picChg chg="add mod">
          <ac:chgData name="瑛莉菜 羽田" userId="64c7e7a027abc1d1" providerId="LiveId" clId="{FE3421C4-9961-444B-90A4-CF8F625564DB}" dt="2024-09-10T04:13:25.057" v="57" actId="1076"/>
          <ac:picMkLst>
            <pc:docMk/>
            <pc:sldMk cId="4010063240" sldId="375"/>
            <ac:picMk id="12" creationId="{F446EAC8-09C6-CBD3-8BA7-6040AE5EFDE8}"/>
          </ac:picMkLst>
        </pc:picChg>
        <pc:picChg chg="del">
          <ac:chgData name="瑛莉菜 羽田" userId="64c7e7a027abc1d1" providerId="LiveId" clId="{FE3421C4-9961-444B-90A4-CF8F625564DB}" dt="2024-09-10T04:11:01.856" v="39" actId="478"/>
          <ac:picMkLst>
            <pc:docMk/>
            <pc:sldMk cId="4010063240" sldId="375"/>
            <ac:picMk id="13" creationId="{623A6D8E-5634-A8D3-050C-F56356CC56E4}"/>
          </ac:picMkLst>
        </pc:picChg>
        <pc:picChg chg="del">
          <ac:chgData name="瑛莉菜 羽田" userId="64c7e7a027abc1d1" providerId="LiveId" clId="{FE3421C4-9961-444B-90A4-CF8F625564DB}" dt="2024-09-10T04:11:02.356" v="40" actId="478"/>
          <ac:picMkLst>
            <pc:docMk/>
            <pc:sldMk cId="4010063240" sldId="375"/>
            <ac:picMk id="22" creationId="{89BDE911-6F4C-304E-B266-97730E42D05A}"/>
          </ac:picMkLst>
        </pc:picChg>
        <pc:picChg chg="add mod">
          <ac:chgData name="瑛莉菜 羽田" userId="64c7e7a027abc1d1" providerId="LiveId" clId="{FE3421C4-9961-444B-90A4-CF8F625564DB}" dt="2024-09-10T04:14:07.746" v="64" actId="1076"/>
          <ac:picMkLst>
            <pc:docMk/>
            <pc:sldMk cId="4010063240" sldId="375"/>
            <ac:picMk id="25" creationId="{C652E8B4-A85F-78DB-B829-E508C0ABFB50}"/>
          </ac:picMkLst>
        </pc:picChg>
      </pc:sldChg>
    </pc:docChg>
  </pc:docChgLst>
  <pc:docChgLst>
    <pc:chgData name="瑛莉菜 羽田" userId="64c7e7a027abc1d1" providerId="LiveId" clId="{DD5A2BC6-49D1-433C-A87F-ADC0EA6664C5}"/>
    <pc:docChg chg="custSel modSld">
      <pc:chgData name="瑛莉菜 羽田" userId="64c7e7a027abc1d1" providerId="LiveId" clId="{DD5A2BC6-49D1-433C-A87F-ADC0EA6664C5}" dt="2024-09-10T07:10:32.870" v="50" actId="1076"/>
      <pc:docMkLst>
        <pc:docMk/>
      </pc:docMkLst>
      <pc:sldChg chg="addSp delSp modSp mod">
        <pc:chgData name="瑛莉菜 羽田" userId="64c7e7a027abc1d1" providerId="LiveId" clId="{DD5A2BC6-49D1-433C-A87F-ADC0EA6664C5}" dt="2024-09-10T07:10:32.870" v="50" actId="1076"/>
        <pc:sldMkLst>
          <pc:docMk/>
          <pc:sldMk cId="4010063240" sldId="375"/>
        </pc:sldMkLst>
        <pc:spChg chg="mod">
          <ac:chgData name="瑛莉菜 羽田" userId="64c7e7a027abc1d1" providerId="LiveId" clId="{DD5A2BC6-49D1-433C-A87F-ADC0EA6664C5}" dt="2024-09-10T07:02:54.300" v="22"/>
          <ac:spMkLst>
            <pc:docMk/>
            <pc:sldMk cId="4010063240" sldId="375"/>
            <ac:spMk id="2" creationId="{9C6C646A-4932-0ED0-0A88-228322997931}"/>
          </ac:spMkLst>
        </pc:spChg>
        <pc:spChg chg="mod">
          <ac:chgData name="瑛莉菜 羽田" userId="64c7e7a027abc1d1" providerId="LiveId" clId="{DD5A2BC6-49D1-433C-A87F-ADC0EA6664C5}" dt="2024-09-10T07:03:19.627" v="31"/>
          <ac:spMkLst>
            <pc:docMk/>
            <pc:sldMk cId="4010063240" sldId="375"/>
            <ac:spMk id="14" creationId="{4C1CE79F-7A8C-E943-C2CD-9B9D895545B4}"/>
          </ac:spMkLst>
        </pc:spChg>
        <pc:spChg chg="mod">
          <ac:chgData name="瑛莉菜 羽田" userId="64c7e7a027abc1d1" providerId="LiveId" clId="{DD5A2BC6-49D1-433C-A87F-ADC0EA6664C5}" dt="2024-09-10T07:02:31.354" v="11" actId="20577"/>
          <ac:spMkLst>
            <pc:docMk/>
            <pc:sldMk cId="4010063240" sldId="375"/>
            <ac:spMk id="23" creationId="{00000000-0000-0000-0000-000000000000}"/>
          </ac:spMkLst>
        </pc:spChg>
        <pc:spChg chg="mod">
          <ac:chgData name="瑛莉菜 羽田" userId="64c7e7a027abc1d1" providerId="LiveId" clId="{DD5A2BC6-49D1-433C-A87F-ADC0EA6664C5}" dt="2024-09-10T07:02:40.085" v="21"/>
          <ac:spMkLst>
            <pc:docMk/>
            <pc:sldMk cId="4010063240" sldId="375"/>
            <ac:spMk id="65" creationId="{00000000-0000-0000-0000-000000000000}"/>
          </ac:spMkLst>
        </pc:spChg>
        <pc:picChg chg="del">
          <ac:chgData name="瑛莉菜 羽田" userId="64c7e7a027abc1d1" providerId="LiveId" clId="{DD5A2BC6-49D1-433C-A87F-ADC0EA6664C5}" dt="2024-09-10T07:03:21.871" v="32" actId="478"/>
          <ac:picMkLst>
            <pc:docMk/>
            <pc:sldMk cId="4010063240" sldId="375"/>
            <ac:picMk id="5" creationId="{653B396E-6374-A64E-AF06-09FF47F107EC}"/>
          </ac:picMkLst>
        </pc:picChg>
        <pc:picChg chg="add mod">
          <ac:chgData name="瑛莉菜 羽田" userId="64c7e7a027abc1d1" providerId="LiveId" clId="{DD5A2BC6-49D1-433C-A87F-ADC0EA6664C5}" dt="2024-09-10T07:08:04.303" v="39" actId="1076"/>
          <ac:picMkLst>
            <pc:docMk/>
            <pc:sldMk cId="4010063240" sldId="375"/>
            <ac:picMk id="6" creationId="{06754D73-E7C9-D965-72F1-DCB6482AFBD2}"/>
          </ac:picMkLst>
        </pc:picChg>
        <pc:picChg chg="add mod">
          <ac:chgData name="瑛莉菜 羽田" userId="64c7e7a027abc1d1" providerId="LiveId" clId="{DD5A2BC6-49D1-433C-A87F-ADC0EA6664C5}" dt="2024-09-10T07:10:32.870" v="50" actId="1076"/>
          <ac:picMkLst>
            <pc:docMk/>
            <pc:sldMk cId="4010063240" sldId="375"/>
            <ac:picMk id="8" creationId="{0554FEAB-AB8F-66E7-7273-6DAACFF4DBC9}"/>
          </ac:picMkLst>
        </pc:picChg>
        <pc:picChg chg="del">
          <ac:chgData name="瑛莉菜 羽田" userId="64c7e7a027abc1d1" providerId="LiveId" clId="{DD5A2BC6-49D1-433C-A87F-ADC0EA6664C5}" dt="2024-09-10T07:03:22.828" v="34" actId="478"/>
          <ac:picMkLst>
            <pc:docMk/>
            <pc:sldMk cId="4010063240" sldId="375"/>
            <ac:picMk id="9" creationId="{72466270-D63B-32B2-8902-CC41DAB71878}"/>
          </ac:picMkLst>
        </pc:picChg>
        <pc:picChg chg="del">
          <ac:chgData name="瑛莉菜 羽田" userId="64c7e7a027abc1d1" providerId="LiveId" clId="{DD5A2BC6-49D1-433C-A87F-ADC0EA6664C5}" dt="2024-09-10T07:03:22.447" v="33" actId="478"/>
          <ac:picMkLst>
            <pc:docMk/>
            <pc:sldMk cId="4010063240" sldId="375"/>
            <ac:picMk id="13" creationId="{3DA25B7B-7798-E6E3-F252-6ACA663D4A79}"/>
          </ac:picMkLst>
        </pc:picChg>
        <pc:picChg chg="add mod">
          <ac:chgData name="瑛莉菜 羽田" userId="64c7e7a027abc1d1" providerId="LiveId" clId="{DD5A2BC6-49D1-433C-A87F-ADC0EA6664C5}" dt="2024-09-10T07:08:57.228" v="49" actId="1076"/>
          <ac:picMkLst>
            <pc:docMk/>
            <pc:sldMk cId="4010063240" sldId="375"/>
            <ac:picMk id="15" creationId="{164FECD2-CD97-E05D-B555-6818778F8E0D}"/>
          </ac:picMkLst>
        </pc:picChg>
      </pc:sldChg>
    </pc:docChg>
  </pc:docChgLst>
  <pc:docChgLst>
    <pc:chgData name="瑛莉菜 羽田" userId="64c7e7a027abc1d1" providerId="LiveId" clId="{8B265927-418E-4F62-ADE7-A1873C1A518A}"/>
    <pc:docChg chg="custSel modSld">
      <pc:chgData name="瑛莉菜 羽田" userId="64c7e7a027abc1d1" providerId="LiveId" clId="{8B265927-418E-4F62-ADE7-A1873C1A518A}" dt="2024-09-10T06:50:20.487" v="27" actId="1076"/>
      <pc:docMkLst>
        <pc:docMk/>
      </pc:docMkLst>
      <pc:sldChg chg="addSp delSp modSp mod">
        <pc:chgData name="瑛莉菜 羽田" userId="64c7e7a027abc1d1" providerId="LiveId" clId="{8B265927-418E-4F62-ADE7-A1873C1A518A}" dt="2024-09-10T06:50:20.487" v="27" actId="1076"/>
        <pc:sldMkLst>
          <pc:docMk/>
          <pc:sldMk cId="4010063240" sldId="375"/>
        </pc:sldMkLst>
        <pc:spChg chg="mod">
          <ac:chgData name="瑛莉菜 羽田" userId="64c7e7a027abc1d1" providerId="LiveId" clId="{8B265927-418E-4F62-ADE7-A1873C1A518A}" dt="2024-09-10T06:48:01.937" v="3"/>
          <ac:spMkLst>
            <pc:docMk/>
            <pc:sldMk cId="4010063240" sldId="375"/>
            <ac:spMk id="2" creationId="{9C6C646A-4932-0ED0-0A88-228322997931}"/>
          </ac:spMkLst>
        </pc:spChg>
        <pc:spChg chg="mod">
          <ac:chgData name="瑛莉菜 羽田" userId="64c7e7a027abc1d1" providerId="LiveId" clId="{8B265927-418E-4F62-ADE7-A1873C1A518A}" dt="2024-09-10T06:47:51.565" v="2"/>
          <ac:spMkLst>
            <pc:docMk/>
            <pc:sldMk cId="4010063240" sldId="375"/>
            <ac:spMk id="10" creationId="{C3C3B70E-4FFF-B141-8B18-557D6A287CFD}"/>
          </ac:spMkLst>
        </pc:spChg>
        <pc:spChg chg="mod">
          <ac:chgData name="瑛莉菜 羽田" userId="64c7e7a027abc1d1" providerId="LiveId" clId="{8B265927-418E-4F62-ADE7-A1873C1A518A}" dt="2024-09-10T06:48:23.625" v="8"/>
          <ac:spMkLst>
            <pc:docMk/>
            <pc:sldMk cId="4010063240" sldId="375"/>
            <ac:spMk id="14" creationId="{4C1CE79F-7A8C-E943-C2CD-9B9D895545B4}"/>
          </ac:spMkLst>
        </pc:spChg>
        <pc:spChg chg="mod">
          <ac:chgData name="瑛莉菜 羽田" userId="64c7e7a027abc1d1" providerId="LiveId" clId="{8B265927-418E-4F62-ADE7-A1873C1A518A}" dt="2024-09-10T06:47:37.914" v="0"/>
          <ac:spMkLst>
            <pc:docMk/>
            <pc:sldMk cId="4010063240" sldId="375"/>
            <ac:spMk id="23" creationId="{00000000-0000-0000-0000-000000000000}"/>
          </ac:spMkLst>
        </pc:spChg>
        <pc:spChg chg="mod">
          <ac:chgData name="瑛莉菜 羽田" userId="64c7e7a027abc1d1" providerId="LiveId" clId="{8B265927-418E-4F62-ADE7-A1873C1A518A}" dt="2024-09-10T06:47:45.085" v="1"/>
          <ac:spMkLst>
            <pc:docMk/>
            <pc:sldMk cId="4010063240" sldId="375"/>
            <ac:spMk id="65" creationId="{00000000-0000-0000-0000-000000000000}"/>
          </ac:spMkLst>
        </pc:spChg>
        <pc:picChg chg="add mod">
          <ac:chgData name="瑛莉菜 羽田" userId="64c7e7a027abc1d1" providerId="LiveId" clId="{8B265927-418E-4F62-ADE7-A1873C1A518A}" dt="2024-09-10T06:48:46.317" v="15" actId="1076"/>
          <ac:picMkLst>
            <pc:docMk/>
            <pc:sldMk cId="4010063240" sldId="375"/>
            <ac:picMk id="5" creationId="{653B396E-6374-A64E-AF06-09FF47F107EC}"/>
          </ac:picMkLst>
        </pc:picChg>
        <pc:picChg chg="del">
          <ac:chgData name="瑛莉菜 羽田" userId="64c7e7a027abc1d1" providerId="LiveId" clId="{8B265927-418E-4F62-ADE7-A1873C1A518A}" dt="2024-09-10T06:48:25.662" v="9" actId="478"/>
          <ac:picMkLst>
            <pc:docMk/>
            <pc:sldMk cId="4010063240" sldId="375"/>
            <ac:picMk id="6" creationId="{E4777239-5F79-CCC7-F963-B95F3476F3A7}"/>
          </ac:picMkLst>
        </pc:picChg>
        <pc:picChg chg="del">
          <ac:chgData name="瑛莉菜 羽田" userId="64c7e7a027abc1d1" providerId="LiveId" clId="{8B265927-418E-4F62-ADE7-A1873C1A518A}" dt="2024-09-10T06:48:26.130" v="10" actId="478"/>
          <ac:picMkLst>
            <pc:docMk/>
            <pc:sldMk cId="4010063240" sldId="375"/>
            <ac:picMk id="8" creationId="{7330FDE7-5565-43D9-B5D9-D070F22A2272}"/>
          </ac:picMkLst>
        </pc:picChg>
        <pc:picChg chg="add mod">
          <ac:chgData name="瑛莉菜 羽田" userId="64c7e7a027abc1d1" providerId="LiveId" clId="{8B265927-418E-4F62-ADE7-A1873C1A518A}" dt="2024-09-10T06:49:07.367" v="20" actId="1076"/>
          <ac:picMkLst>
            <pc:docMk/>
            <pc:sldMk cId="4010063240" sldId="375"/>
            <ac:picMk id="9" creationId="{72466270-D63B-32B2-8902-CC41DAB71878}"/>
          </ac:picMkLst>
        </pc:picChg>
        <pc:picChg chg="add mod">
          <ac:chgData name="瑛莉菜 羽田" userId="64c7e7a027abc1d1" providerId="LiveId" clId="{8B265927-418E-4F62-ADE7-A1873C1A518A}" dt="2024-09-10T06:50:20.487" v="27" actId="1076"/>
          <ac:picMkLst>
            <pc:docMk/>
            <pc:sldMk cId="4010063240" sldId="375"/>
            <ac:picMk id="13" creationId="{3DA25B7B-7798-E6E3-F252-6ACA663D4A79}"/>
          </ac:picMkLst>
        </pc:picChg>
      </pc:sldChg>
    </pc:docChg>
  </pc:docChgLst>
  <pc:docChgLst>
    <pc:chgData name="瑛莉菜 羽田" userId="64c7e7a027abc1d1" providerId="LiveId" clId="{B6CCDA03-71C1-412F-ABC3-4A4B5133D57E}"/>
    <pc:docChg chg="custSel modSld">
      <pc:chgData name="瑛莉菜 羽田" userId="64c7e7a027abc1d1" providerId="LiveId" clId="{B6CCDA03-71C1-412F-ABC3-4A4B5133D57E}" dt="2024-09-09T07:37:06.897" v="50" actId="1076"/>
      <pc:docMkLst>
        <pc:docMk/>
      </pc:docMkLst>
      <pc:sldChg chg="addSp delSp modSp mod">
        <pc:chgData name="瑛莉菜 羽田" userId="64c7e7a027abc1d1" providerId="LiveId" clId="{B6CCDA03-71C1-412F-ABC3-4A4B5133D57E}" dt="2024-09-09T07:37:06.897" v="50" actId="1076"/>
        <pc:sldMkLst>
          <pc:docMk/>
          <pc:sldMk cId="4010063240" sldId="375"/>
        </pc:sldMkLst>
        <pc:spChg chg="mod">
          <ac:chgData name="瑛莉菜 羽田" userId="64c7e7a027abc1d1" providerId="LiveId" clId="{B6CCDA03-71C1-412F-ABC3-4A4B5133D57E}" dt="2024-09-09T07:35:27.856" v="26" actId="20577"/>
          <ac:spMkLst>
            <pc:docMk/>
            <pc:sldMk cId="4010063240" sldId="375"/>
            <ac:spMk id="2" creationId="{9C6C646A-4932-0ED0-0A88-228322997931}"/>
          </ac:spMkLst>
        </pc:spChg>
        <pc:spChg chg="mod">
          <ac:chgData name="瑛莉菜 羽田" userId="64c7e7a027abc1d1" providerId="LiveId" clId="{B6CCDA03-71C1-412F-ABC3-4A4B5133D57E}" dt="2024-09-09T07:35:46.864" v="33" actId="20577"/>
          <ac:spMkLst>
            <pc:docMk/>
            <pc:sldMk cId="4010063240" sldId="375"/>
            <ac:spMk id="14" creationId="{4C1CE79F-7A8C-E943-C2CD-9B9D895545B4}"/>
          </ac:spMkLst>
        </pc:spChg>
        <pc:spChg chg="mod">
          <ac:chgData name="瑛莉菜 羽田" userId="64c7e7a027abc1d1" providerId="LiveId" clId="{B6CCDA03-71C1-412F-ABC3-4A4B5133D57E}" dt="2024-09-09T07:34:48.985" v="0"/>
          <ac:spMkLst>
            <pc:docMk/>
            <pc:sldMk cId="4010063240" sldId="375"/>
            <ac:spMk id="23" creationId="{00000000-0000-0000-0000-000000000000}"/>
          </ac:spMkLst>
        </pc:spChg>
        <pc:spChg chg="mod">
          <ac:chgData name="瑛莉菜 羽田" userId="64c7e7a027abc1d1" providerId="LiveId" clId="{B6CCDA03-71C1-412F-ABC3-4A4B5133D57E}" dt="2024-09-09T07:35:00.415" v="1"/>
          <ac:spMkLst>
            <pc:docMk/>
            <pc:sldMk cId="4010063240" sldId="375"/>
            <ac:spMk id="65" creationId="{00000000-0000-0000-0000-000000000000}"/>
          </ac:spMkLst>
        </pc:spChg>
        <pc:picChg chg="add mod">
          <ac:chgData name="瑛莉菜 羽田" userId="64c7e7a027abc1d1" providerId="LiveId" clId="{B6CCDA03-71C1-412F-ABC3-4A4B5133D57E}" dt="2024-09-09T07:36:17.789" v="38" actId="1076"/>
          <ac:picMkLst>
            <pc:docMk/>
            <pc:sldMk cId="4010063240" sldId="375"/>
            <ac:picMk id="5" creationId="{695C7DD8-8CDE-194F-0A50-65CF1FE049A9}"/>
          </ac:picMkLst>
        </pc:picChg>
        <pc:picChg chg="del">
          <ac:chgData name="瑛莉菜 羽田" userId="64c7e7a027abc1d1" providerId="LiveId" clId="{B6CCDA03-71C1-412F-ABC3-4A4B5133D57E}" dt="2024-09-09T07:36:14.862" v="37" actId="478"/>
          <ac:picMkLst>
            <pc:docMk/>
            <pc:sldMk cId="4010063240" sldId="375"/>
            <ac:picMk id="6" creationId="{6ED04487-DF8F-2197-D1DA-54F4A1AA1BA4}"/>
          </ac:picMkLst>
        </pc:picChg>
        <pc:picChg chg="del">
          <ac:chgData name="瑛莉菜 羽田" userId="64c7e7a027abc1d1" providerId="LiveId" clId="{B6CCDA03-71C1-412F-ABC3-4A4B5133D57E}" dt="2024-09-09T07:36:18.842" v="39" actId="478"/>
          <ac:picMkLst>
            <pc:docMk/>
            <pc:sldMk cId="4010063240" sldId="375"/>
            <ac:picMk id="8" creationId="{C15C8F57-E246-8FB3-990D-168183FAFD61}"/>
          </ac:picMkLst>
        </pc:picChg>
        <pc:picChg chg="add mod">
          <ac:chgData name="瑛莉菜 羽田" userId="64c7e7a027abc1d1" providerId="LiveId" clId="{B6CCDA03-71C1-412F-ABC3-4A4B5133D57E}" dt="2024-09-09T07:37:03.687" v="48" actId="14100"/>
          <ac:picMkLst>
            <pc:docMk/>
            <pc:sldMk cId="4010063240" sldId="375"/>
            <ac:picMk id="9" creationId="{841D5187-ECE4-6A97-AEB5-640688B29174}"/>
          </ac:picMkLst>
        </pc:picChg>
        <pc:picChg chg="del">
          <ac:chgData name="瑛莉菜 羽田" userId="64c7e7a027abc1d1" providerId="LiveId" clId="{B6CCDA03-71C1-412F-ABC3-4A4B5133D57E}" dt="2024-09-09T07:36:19.331" v="40" actId="478"/>
          <ac:picMkLst>
            <pc:docMk/>
            <pc:sldMk cId="4010063240" sldId="375"/>
            <ac:picMk id="11" creationId="{6DAF6D4A-E789-D4ED-6D56-865B3686CDC2}"/>
          </ac:picMkLst>
        </pc:picChg>
        <pc:picChg chg="add mod">
          <ac:chgData name="瑛莉菜 羽田" userId="64c7e7a027abc1d1" providerId="LiveId" clId="{B6CCDA03-71C1-412F-ABC3-4A4B5133D57E}" dt="2024-09-09T07:37:06.897" v="50" actId="1076"/>
          <ac:picMkLst>
            <pc:docMk/>
            <pc:sldMk cId="4010063240" sldId="375"/>
            <ac:picMk id="13" creationId="{98EA3F65-0DCD-953B-6A0A-B9C228C02148}"/>
          </ac:picMkLst>
        </pc:picChg>
      </pc:sldChg>
    </pc:docChg>
  </pc:docChgLst>
  <pc:docChgLst>
    <pc:chgData name="瑛莉菜 羽田" userId="64c7e7a027abc1d1" providerId="LiveId" clId="{7E633150-A401-4645-8D8F-DED9D6E953C8}"/>
    <pc:docChg chg="custSel modSld">
      <pc:chgData name="瑛莉菜 羽田" userId="64c7e7a027abc1d1" providerId="LiveId" clId="{7E633150-A401-4645-8D8F-DED9D6E953C8}" dt="2024-09-09T06:37:23.195" v="81"/>
      <pc:docMkLst>
        <pc:docMk/>
      </pc:docMkLst>
      <pc:sldChg chg="addSp delSp modSp mod">
        <pc:chgData name="瑛莉菜 羽田" userId="64c7e7a027abc1d1" providerId="LiveId" clId="{7E633150-A401-4645-8D8F-DED9D6E953C8}" dt="2024-09-09T06:37:23.195" v="81"/>
        <pc:sldMkLst>
          <pc:docMk/>
          <pc:sldMk cId="4010063240" sldId="375"/>
        </pc:sldMkLst>
        <pc:spChg chg="mod">
          <ac:chgData name="瑛莉菜 羽田" userId="64c7e7a027abc1d1" providerId="LiveId" clId="{7E633150-A401-4645-8D8F-DED9D6E953C8}" dt="2024-09-09T06:36:19.827" v="69" actId="20577"/>
          <ac:spMkLst>
            <pc:docMk/>
            <pc:sldMk cId="4010063240" sldId="375"/>
            <ac:spMk id="2" creationId="{9C6C646A-4932-0ED0-0A88-228322997931}"/>
          </ac:spMkLst>
        </pc:spChg>
        <pc:spChg chg="mod">
          <ac:chgData name="瑛莉菜 羽田" userId="64c7e7a027abc1d1" providerId="LiveId" clId="{7E633150-A401-4645-8D8F-DED9D6E953C8}" dt="2024-09-09T06:37:23.195" v="81"/>
          <ac:spMkLst>
            <pc:docMk/>
            <pc:sldMk cId="4010063240" sldId="375"/>
            <ac:spMk id="14" creationId="{4C1CE79F-7A8C-E943-C2CD-9B9D895545B4}"/>
          </ac:spMkLst>
        </pc:spChg>
        <pc:spChg chg="mod">
          <ac:chgData name="瑛莉菜 羽田" userId="64c7e7a027abc1d1" providerId="LiveId" clId="{7E633150-A401-4645-8D8F-DED9D6E953C8}" dt="2024-09-09T06:33:05.600" v="19" actId="20577"/>
          <ac:spMkLst>
            <pc:docMk/>
            <pc:sldMk cId="4010063240" sldId="375"/>
            <ac:spMk id="23" creationId="{00000000-0000-0000-0000-000000000000}"/>
          </ac:spMkLst>
        </pc:spChg>
        <pc:spChg chg="mod">
          <ac:chgData name="瑛莉菜 羽田" userId="64c7e7a027abc1d1" providerId="LiveId" clId="{7E633150-A401-4645-8D8F-DED9D6E953C8}" dt="2024-09-09T06:36:56.416" v="79"/>
          <ac:spMkLst>
            <pc:docMk/>
            <pc:sldMk cId="4010063240" sldId="375"/>
            <ac:spMk id="65" creationId="{00000000-0000-0000-0000-000000000000}"/>
          </ac:spMkLst>
        </pc:spChg>
        <pc:picChg chg="del">
          <ac:chgData name="瑛莉菜 羽田" userId="64c7e7a027abc1d1" providerId="LiveId" clId="{7E633150-A401-4645-8D8F-DED9D6E953C8}" dt="2024-09-09T06:33:52.126" v="23" actId="478"/>
          <ac:picMkLst>
            <pc:docMk/>
            <pc:sldMk cId="4010063240" sldId="375"/>
            <ac:picMk id="5" creationId="{ECC44B30-6B14-8C0A-C875-FF7269D9DD0E}"/>
          </ac:picMkLst>
        </pc:picChg>
        <pc:picChg chg="add mod">
          <ac:chgData name="瑛莉菜 羽田" userId="64c7e7a027abc1d1" providerId="LiveId" clId="{7E633150-A401-4645-8D8F-DED9D6E953C8}" dt="2024-09-09T06:33:57.752" v="24" actId="14100"/>
          <ac:picMkLst>
            <pc:docMk/>
            <pc:sldMk cId="4010063240" sldId="375"/>
            <ac:picMk id="6" creationId="{A359B2E0-F5F4-DB0C-EDA4-E24DD73A9959}"/>
          </ac:picMkLst>
        </pc:picChg>
        <pc:picChg chg="del">
          <ac:chgData name="瑛莉菜 羽田" userId="64c7e7a027abc1d1" providerId="LiveId" clId="{7E633150-A401-4645-8D8F-DED9D6E953C8}" dt="2024-09-09T06:34:21.414" v="29" actId="478"/>
          <ac:picMkLst>
            <pc:docMk/>
            <pc:sldMk cId="4010063240" sldId="375"/>
            <ac:picMk id="8" creationId="{309664C9-FA8A-3CFB-649A-C558E60276DE}"/>
          </ac:picMkLst>
        </pc:picChg>
        <pc:picChg chg="add mod">
          <ac:chgData name="瑛莉菜 羽田" userId="64c7e7a027abc1d1" providerId="LiveId" clId="{7E633150-A401-4645-8D8F-DED9D6E953C8}" dt="2024-09-09T06:35:05.034" v="41" actId="14100"/>
          <ac:picMkLst>
            <pc:docMk/>
            <pc:sldMk cId="4010063240" sldId="375"/>
            <ac:picMk id="9" creationId="{2F8A1978-F973-D960-2581-90F8FFD3DA56}"/>
          </ac:picMkLst>
        </pc:picChg>
        <pc:picChg chg="add mod">
          <ac:chgData name="瑛莉菜 羽田" userId="64c7e7a027abc1d1" providerId="LiveId" clId="{7E633150-A401-4645-8D8F-DED9D6E953C8}" dt="2024-09-09T06:34:59.134" v="40" actId="688"/>
          <ac:picMkLst>
            <pc:docMk/>
            <pc:sldMk cId="4010063240" sldId="375"/>
            <ac:picMk id="12" creationId="{967B19F9-754D-AA49-2910-A9E2FC8E7AD1}"/>
          </ac:picMkLst>
        </pc:picChg>
        <pc:picChg chg="del">
          <ac:chgData name="瑛莉菜 羽田" userId="64c7e7a027abc1d1" providerId="LiveId" clId="{7E633150-A401-4645-8D8F-DED9D6E953C8}" dt="2024-09-09T06:34:20.816" v="28" actId="478"/>
          <ac:picMkLst>
            <pc:docMk/>
            <pc:sldMk cId="4010063240" sldId="375"/>
            <ac:picMk id="16" creationId="{23DC3A5C-4E91-D645-11A3-CECA71D30C9E}"/>
          </ac:picMkLst>
        </pc:picChg>
      </pc:sldChg>
    </pc:docChg>
  </pc:docChgLst>
  <pc:docChgLst>
    <pc:chgData name="瑛莉菜 羽田" userId="64c7e7a027abc1d1" providerId="LiveId" clId="{1CB72BC7-E91A-4A99-BA59-32D1EB7024BC}"/>
    <pc:docChg chg="custSel modSld">
      <pc:chgData name="瑛莉菜 羽田" userId="64c7e7a027abc1d1" providerId="LiveId" clId="{1CB72BC7-E91A-4A99-BA59-32D1EB7024BC}" dt="2024-09-10T02:30:11.977" v="115" actId="1076"/>
      <pc:docMkLst>
        <pc:docMk/>
      </pc:docMkLst>
      <pc:sldChg chg="addSp delSp modSp mod">
        <pc:chgData name="瑛莉菜 羽田" userId="64c7e7a027abc1d1" providerId="LiveId" clId="{1CB72BC7-E91A-4A99-BA59-32D1EB7024BC}" dt="2024-09-10T02:30:11.977" v="115" actId="1076"/>
        <pc:sldMkLst>
          <pc:docMk/>
          <pc:sldMk cId="4010063240" sldId="375"/>
        </pc:sldMkLst>
        <pc:spChg chg="mod">
          <ac:chgData name="瑛莉菜 羽田" userId="64c7e7a027abc1d1" providerId="LiveId" clId="{1CB72BC7-E91A-4A99-BA59-32D1EB7024BC}" dt="2024-09-10T02:27:53.403" v="91" actId="20577"/>
          <ac:spMkLst>
            <pc:docMk/>
            <pc:sldMk cId="4010063240" sldId="375"/>
            <ac:spMk id="2" creationId="{9C6C646A-4932-0ED0-0A88-228322997931}"/>
          </ac:spMkLst>
        </pc:spChg>
        <pc:spChg chg="mod">
          <ac:chgData name="瑛莉菜 羽田" userId="64c7e7a027abc1d1" providerId="LiveId" clId="{1CB72BC7-E91A-4A99-BA59-32D1EB7024BC}" dt="2024-09-10T02:27:27.867" v="25"/>
          <ac:spMkLst>
            <pc:docMk/>
            <pc:sldMk cId="4010063240" sldId="375"/>
            <ac:spMk id="10" creationId="{C3C3B70E-4FFF-B141-8B18-557D6A287CFD}"/>
          </ac:spMkLst>
        </pc:spChg>
        <pc:spChg chg="mod">
          <ac:chgData name="瑛莉菜 羽田" userId="64c7e7a027abc1d1" providerId="LiveId" clId="{1CB72BC7-E91A-4A99-BA59-32D1EB7024BC}" dt="2024-09-10T02:28:32.120" v="95"/>
          <ac:spMkLst>
            <pc:docMk/>
            <pc:sldMk cId="4010063240" sldId="375"/>
            <ac:spMk id="14" creationId="{4C1CE79F-7A8C-E943-C2CD-9B9D895545B4}"/>
          </ac:spMkLst>
        </pc:spChg>
        <pc:spChg chg="mod">
          <ac:chgData name="瑛莉菜 羽田" userId="64c7e7a027abc1d1" providerId="LiveId" clId="{1CB72BC7-E91A-4A99-BA59-32D1EB7024BC}" dt="2024-09-10T02:27:05.942" v="10" actId="20577"/>
          <ac:spMkLst>
            <pc:docMk/>
            <pc:sldMk cId="4010063240" sldId="375"/>
            <ac:spMk id="23" creationId="{00000000-0000-0000-0000-000000000000}"/>
          </ac:spMkLst>
        </pc:spChg>
        <pc:spChg chg="mod">
          <ac:chgData name="瑛莉菜 羽田" userId="64c7e7a027abc1d1" providerId="LiveId" clId="{1CB72BC7-E91A-4A99-BA59-32D1EB7024BC}" dt="2024-09-10T02:27:13.906" v="20"/>
          <ac:spMkLst>
            <pc:docMk/>
            <pc:sldMk cId="4010063240" sldId="375"/>
            <ac:spMk id="65" creationId="{00000000-0000-0000-0000-000000000000}"/>
          </ac:spMkLst>
        </pc:spChg>
        <pc:picChg chg="del">
          <ac:chgData name="瑛莉菜 羽田" userId="64c7e7a027abc1d1" providerId="LiveId" clId="{1CB72BC7-E91A-4A99-BA59-32D1EB7024BC}" dt="2024-09-10T02:28:48.416" v="98" actId="478"/>
          <ac:picMkLst>
            <pc:docMk/>
            <pc:sldMk cId="4010063240" sldId="375"/>
            <ac:picMk id="5" creationId="{AFFC5FFD-2C6D-9363-A60F-BF7C05353BC5}"/>
          </ac:picMkLst>
        </pc:picChg>
        <pc:picChg chg="add mod">
          <ac:chgData name="瑛莉菜 羽田" userId="64c7e7a027abc1d1" providerId="LiveId" clId="{1CB72BC7-E91A-4A99-BA59-32D1EB7024BC}" dt="2024-09-10T02:29:22.657" v="109" actId="14100"/>
          <ac:picMkLst>
            <pc:docMk/>
            <pc:sldMk cId="4010063240" sldId="375"/>
            <ac:picMk id="6" creationId="{6F32B79C-6218-4003-B97F-FEB652DE7516}"/>
          </ac:picMkLst>
        </pc:picChg>
        <pc:picChg chg="add mod">
          <ac:chgData name="瑛莉菜 羽田" userId="64c7e7a027abc1d1" providerId="LiveId" clId="{1CB72BC7-E91A-4A99-BA59-32D1EB7024BC}" dt="2024-09-10T02:29:25.362" v="110" actId="1076"/>
          <ac:picMkLst>
            <pc:docMk/>
            <pc:sldMk cId="4010063240" sldId="375"/>
            <ac:picMk id="8" creationId="{EEF698D3-1BE5-076A-3DE4-504DA3568311}"/>
          </ac:picMkLst>
        </pc:picChg>
        <pc:picChg chg="del">
          <ac:chgData name="瑛莉菜 羽田" userId="64c7e7a027abc1d1" providerId="LiveId" clId="{1CB72BC7-E91A-4A99-BA59-32D1EB7024BC}" dt="2024-09-10T02:28:56.009" v="101" actId="478"/>
          <ac:picMkLst>
            <pc:docMk/>
            <pc:sldMk cId="4010063240" sldId="375"/>
            <ac:picMk id="9" creationId="{1B391B60-9491-08E8-3EC6-FDCF659B62AC}"/>
          </ac:picMkLst>
        </pc:picChg>
        <pc:picChg chg="del">
          <ac:chgData name="瑛莉菜 羽田" userId="64c7e7a027abc1d1" providerId="LiveId" clId="{1CB72BC7-E91A-4A99-BA59-32D1EB7024BC}" dt="2024-09-10T02:28:56.513" v="102" actId="478"/>
          <ac:picMkLst>
            <pc:docMk/>
            <pc:sldMk cId="4010063240" sldId="375"/>
            <ac:picMk id="12" creationId="{1C282A52-7314-B8A8-673E-F60E34521983}"/>
          </ac:picMkLst>
        </pc:picChg>
        <pc:picChg chg="add mod">
          <ac:chgData name="瑛莉菜 羽田" userId="64c7e7a027abc1d1" providerId="LiveId" clId="{1CB72BC7-E91A-4A99-BA59-32D1EB7024BC}" dt="2024-09-10T02:30:11.977" v="115" actId="1076"/>
          <ac:picMkLst>
            <pc:docMk/>
            <pc:sldMk cId="4010063240" sldId="375"/>
            <ac:picMk id="13" creationId="{A357B7BD-D505-E251-0438-A91F5CD2B93C}"/>
          </ac:picMkLst>
        </pc:picChg>
      </pc:sldChg>
    </pc:docChg>
  </pc:docChgLst>
  <pc:docChgLst>
    <pc:chgData name="瑛莉菜 羽田" userId="64c7e7a027abc1d1" providerId="LiveId" clId="{A5E1ACDE-500C-4F77-9CCF-B3A3AB109C68}"/>
    <pc:docChg chg="undo custSel modSld">
      <pc:chgData name="瑛莉菜 羽田" userId="64c7e7a027abc1d1" providerId="LiveId" clId="{A5E1ACDE-500C-4F77-9CCF-B3A3AB109C68}" dt="2024-09-10T05:55:46.865" v="24"/>
      <pc:docMkLst>
        <pc:docMk/>
      </pc:docMkLst>
      <pc:sldChg chg="addSp delSp modSp mod">
        <pc:chgData name="瑛莉菜 羽田" userId="64c7e7a027abc1d1" providerId="LiveId" clId="{A5E1ACDE-500C-4F77-9CCF-B3A3AB109C68}" dt="2024-09-10T05:55:46.865" v="24"/>
        <pc:sldMkLst>
          <pc:docMk/>
          <pc:sldMk cId="4010063240" sldId="375"/>
        </pc:sldMkLst>
        <pc:spChg chg="mod">
          <ac:chgData name="瑛莉菜 羽田" userId="64c7e7a027abc1d1" providerId="LiveId" clId="{A5E1ACDE-500C-4F77-9CCF-B3A3AB109C68}" dt="2024-09-10T05:54:46.500" v="16"/>
          <ac:spMkLst>
            <pc:docMk/>
            <pc:sldMk cId="4010063240" sldId="375"/>
            <ac:spMk id="2" creationId="{9C6C646A-4932-0ED0-0A88-228322997931}"/>
          </ac:spMkLst>
        </pc:spChg>
        <pc:spChg chg="mod">
          <ac:chgData name="瑛莉菜 羽田" userId="64c7e7a027abc1d1" providerId="LiveId" clId="{A5E1ACDE-500C-4F77-9CCF-B3A3AB109C68}" dt="2024-09-10T05:55:04.245" v="21"/>
          <ac:spMkLst>
            <pc:docMk/>
            <pc:sldMk cId="4010063240" sldId="375"/>
            <ac:spMk id="10" creationId="{C3C3B70E-4FFF-B141-8B18-557D6A287CFD}"/>
          </ac:spMkLst>
        </pc:spChg>
        <pc:spChg chg="mod">
          <ac:chgData name="瑛莉菜 羽田" userId="64c7e7a027abc1d1" providerId="LiveId" clId="{A5E1ACDE-500C-4F77-9CCF-B3A3AB109C68}" dt="2024-09-10T05:55:46.865" v="24"/>
          <ac:spMkLst>
            <pc:docMk/>
            <pc:sldMk cId="4010063240" sldId="375"/>
            <ac:spMk id="14" creationId="{4C1CE79F-7A8C-E943-C2CD-9B9D895545B4}"/>
          </ac:spMkLst>
        </pc:spChg>
        <pc:spChg chg="mod">
          <ac:chgData name="瑛莉菜 羽田" userId="64c7e7a027abc1d1" providerId="LiveId" clId="{A5E1ACDE-500C-4F77-9CCF-B3A3AB109C68}" dt="2024-09-10T05:53:06.083" v="2"/>
          <ac:spMkLst>
            <pc:docMk/>
            <pc:sldMk cId="4010063240" sldId="375"/>
            <ac:spMk id="23" creationId="{00000000-0000-0000-0000-000000000000}"/>
          </ac:spMkLst>
        </pc:spChg>
        <pc:spChg chg="mod">
          <ac:chgData name="瑛莉菜 羽田" userId="64c7e7a027abc1d1" providerId="LiveId" clId="{A5E1ACDE-500C-4F77-9CCF-B3A3AB109C68}" dt="2024-09-10T05:54:34.770" v="15"/>
          <ac:spMkLst>
            <pc:docMk/>
            <pc:sldMk cId="4010063240" sldId="375"/>
            <ac:spMk id="65" creationId="{00000000-0000-0000-0000-000000000000}"/>
          </ac:spMkLst>
        </pc:spChg>
        <pc:picChg chg="del">
          <ac:chgData name="瑛莉菜 羽田" userId="64c7e7a027abc1d1" providerId="LiveId" clId="{A5E1ACDE-500C-4F77-9CCF-B3A3AB109C68}" dt="2024-09-10T05:53:08.791" v="3" actId="478"/>
          <ac:picMkLst>
            <pc:docMk/>
            <pc:sldMk cId="4010063240" sldId="375"/>
            <ac:picMk id="5" creationId="{23C3FA93-B9CE-20E1-E34E-74D94AE855C0}"/>
          </ac:picMkLst>
        </pc:picChg>
        <pc:picChg chg="add mod">
          <ac:chgData name="瑛莉菜 羽田" userId="64c7e7a027abc1d1" providerId="LiveId" clId="{A5E1ACDE-500C-4F77-9CCF-B3A3AB109C68}" dt="2024-09-10T05:54:12.191" v="11" actId="14100"/>
          <ac:picMkLst>
            <pc:docMk/>
            <pc:sldMk cId="4010063240" sldId="375"/>
            <ac:picMk id="6" creationId="{54ED9409-D3F6-9958-9BF8-257A5577BD93}"/>
          </ac:picMkLst>
        </pc:picChg>
        <pc:picChg chg="add mod">
          <ac:chgData name="瑛莉菜 羽田" userId="64c7e7a027abc1d1" providerId="LiveId" clId="{A5E1ACDE-500C-4F77-9CCF-B3A3AB109C68}" dt="2024-09-10T05:54:09.508" v="10" actId="1076"/>
          <ac:picMkLst>
            <pc:docMk/>
            <pc:sldMk cId="4010063240" sldId="375"/>
            <ac:picMk id="8" creationId="{88665CAC-4045-9E93-3594-56430CFE47CD}"/>
          </ac:picMkLst>
        </pc:picChg>
        <pc:picChg chg="del">
          <ac:chgData name="瑛莉菜 羽田" userId="64c7e7a027abc1d1" providerId="LiveId" clId="{A5E1ACDE-500C-4F77-9CCF-B3A3AB109C68}" dt="2024-09-10T05:53:09.311" v="4" actId="478"/>
          <ac:picMkLst>
            <pc:docMk/>
            <pc:sldMk cId="4010063240" sldId="375"/>
            <ac:picMk id="9" creationId="{DBFED8D4-8673-E406-E4E7-C7057392DB29}"/>
          </ac:picMkLst>
        </pc:picChg>
        <pc:picChg chg="add mod">
          <ac:chgData name="瑛莉菜 羽田" userId="64c7e7a027abc1d1" providerId="LiveId" clId="{A5E1ACDE-500C-4F77-9CCF-B3A3AB109C68}" dt="2024-09-10T05:54:25.108" v="14" actId="1076"/>
          <ac:picMkLst>
            <pc:docMk/>
            <pc:sldMk cId="4010063240" sldId="375"/>
            <ac:picMk id="12" creationId="{ECCD26AD-1A88-7393-EC6C-D208D4A7C5D4}"/>
          </ac:picMkLst>
        </pc:picChg>
      </pc:sldChg>
    </pc:docChg>
  </pc:docChgLst>
  <pc:docChgLst>
    <pc:chgData name="瑛莉菜 羽田" userId="64c7e7a027abc1d1" providerId="LiveId" clId="{FC3C4B6D-C638-4A68-A033-84355E3490F1}"/>
    <pc:docChg chg="custSel modSld">
      <pc:chgData name="瑛莉菜 羽田" userId="64c7e7a027abc1d1" providerId="LiveId" clId="{FC3C4B6D-C638-4A68-A033-84355E3490F1}" dt="2024-09-10T03:06:43.256" v="80" actId="1076"/>
      <pc:docMkLst>
        <pc:docMk/>
      </pc:docMkLst>
      <pc:sldChg chg="addSp delSp modSp mod">
        <pc:chgData name="瑛莉菜 羽田" userId="64c7e7a027abc1d1" providerId="LiveId" clId="{FC3C4B6D-C638-4A68-A033-84355E3490F1}" dt="2024-09-10T03:06:43.256" v="80" actId="1076"/>
        <pc:sldMkLst>
          <pc:docMk/>
          <pc:sldMk cId="4010063240" sldId="375"/>
        </pc:sldMkLst>
        <pc:spChg chg="mod">
          <ac:chgData name="瑛莉菜 羽田" userId="64c7e7a027abc1d1" providerId="LiveId" clId="{FC3C4B6D-C638-4A68-A033-84355E3490F1}" dt="2024-09-10T02:56:42.909" v="55" actId="20577"/>
          <ac:spMkLst>
            <pc:docMk/>
            <pc:sldMk cId="4010063240" sldId="375"/>
            <ac:spMk id="2" creationId="{9C6C646A-4932-0ED0-0A88-228322997931}"/>
          </ac:spMkLst>
        </pc:spChg>
        <pc:spChg chg="mod">
          <ac:chgData name="瑛莉菜 羽田" userId="64c7e7a027abc1d1" providerId="LiveId" clId="{FC3C4B6D-C638-4A68-A033-84355E3490F1}" dt="2024-09-10T03:02:17.725" v="60"/>
          <ac:spMkLst>
            <pc:docMk/>
            <pc:sldMk cId="4010063240" sldId="375"/>
            <ac:spMk id="14" creationId="{4C1CE79F-7A8C-E943-C2CD-9B9D895545B4}"/>
          </ac:spMkLst>
        </pc:spChg>
        <pc:spChg chg="mod">
          <ac:chgData name="瑛莉菜 羽田" userId="64c7e7a027abc1d1" providerId="LiveId" clId="{FC3C4B6D-C638-4A68-A033-84355E3490F1}" dt="2024-09-10T02:55:27.202" v="15" actId="20577"/>
          <ac:spMkLst>
            <pc:docMk/>
            <pc:sldMk cId="4010063240" sldId="375"/>
            <ac:spMk id="23" creationId="{00000000-0000-0000-0000-000000000000}"/>
          </ac:spMkLst>
        </pc:spChg>
        <pc:spChg chg="mod">
          <ac:chgData name="瑛莉菜 羽田" userId="64c7e7a027abc1d1" providerId="LiveId" clId="{FC3C4B6D-C638-4A68-A033-84355E3490F1}" dt="2024-09-10T02:55:35.584" v="25"/>
          <ac:spMkLst>
            <pc:docMk/>
            <pc:sldMk cId="4010063240" sldId="375"/>
            <ac:spMk id="65" creationId="{00000000-0000-0000-0000-000000000000}"/>
          </ac:spMkLst>
        </pc:spChg>
        <pc:picChg chg="del">
          <ac:chgData name="瑛莉菜 羽田" userId="64c7e7a027abc1d1" providerId="LiveId" clId="{FC3C4B6D-C638-4A68-A033-84355E3490F1}" dt="2024-09-10T03:02:49.693" v="61" actId="478"/>
          <ac:picMkLst>
            <pc:docMk/>
            <pc:sldMk cId="4010063240" sldId="375"/>
            <ac:picMk id="5" creationId="{BE44B779-3F99-6D2F-8A96-CA01CBB23D5C}"/>
          </ac:picMkLst>
        </pc:picChg>
        <pc:picChg chg="add mod">
          <ac:chgData name="瑛莉菜 羽田" userId="64c7e7a027abc1d1" providerId="LiveId" clId="{FC3C4B6D-C638-4A68-A033-84355E3490F1}" dt="2024-09-10T03:03:11.447" v="68" actId="1076"/>
          <ac:picMkLst>
            <pc:docMk/>
            <pc:sldMk cId="4010063240" sldId="375"/>
            <ac:picMk id="6" creationId="{80838159-1B71-7655-3A88-AE3EE70B5CC0}"/>
          </ac:picMkLst>
        </pc:picChg>
        <pc:picChg chg="add mod">
          <ac:chgData name="瑛莉菜 羽田" userId="64c7e7a027abc1d1" providerId="LiveId" clId="{FC3C4B6D-C638-4A68-A033-84355E3490F1}" dt="2024-09-10T03:03:30.319" v="73" actId="1076"/>
          <ac:picMkLst>
            <pc:docMk/>
            <pc:sldMk cId="4010063240" sldId="375"/>
            <ac:picMk id="8" creationId="{C290C4E6-D865-97AE-99F9-703841A34D4E}"/>
          </ac:picMkLst>
        </pc:picChg>
        <pc:picChg chg="add mod">
          <ac:chgData name="瑛莉菜 羽田" userId="64c7e7a027abc1d1" providerId="LiveId" clId="{FC3C4B6D-C638-4A68-A033-84355E3490F1}" dt="2024-09-10T03:06:43.256" v="80" actId="1076"/>
          <ac:picMkLst>
            <pc:docMk/>
            <pc:sldMk cId="4010063240" sldId="375"/>
            <ac:picMk id="11" creationId="{4FCDBCA8-5E84-734C-C71E-D825A78C9536}"/>
          </ac:picMkLst>
        </pc:picChg>
        <pc:picChg chg="del">
          <ac:chgData name="瑛莉菜 羽田" userId="64c7e7a027abc1d1" providerId="LiveId" clId="{FC3C4B6D-C638-4A68-A033-84355E3490F1}" dt="2024-09-10T03:02:51.367" v="64" actId="478"/>
          <ac:picMkLst>
            <pc:docMk/>
            <pc:sldMk cId="4010063240" sldId="375"/>
            <ac:picMk id="12" creationId="{B726C17E-359F-914A-C3BF-43199D3D60A3}"/>
          </ac:picMkLst>
        </pc:picChg>
        <pc:picChg chg="del">
          <ac:chgData name="瑛莉菜 羽田" userId="64c7e7a027abc1d1" providerId="LiveId" clId="{FC3C4B6D-C638-4A68-A033-84355E3490F1}" dt="2024-09-10T03:02:50.381" v="62" actId="478"/>
          <ac:picMkLst>
            <pc:docMk/>
            <pc:sldMk cId="4010063240" sldId="375"/>
            <ac:picMk id="16" creationId="{ACB1DFF5-4449-DC98-9B15-6C3742D7622C}"/>
          </ac:picMkLst>
        </pc:picChg>
        <pc:picChg chg="del">
          <ac:chgData name="瑛莉菜 羽田" userId="64c7e7a027abc1d1" providerId="LiveId" clId="{FC3C4B6D-C638-4A68-A033-84355E3490F1}" dt="2024-09-10T03:02:50.951" v="63" actId="478"/>
          <ac:picMkLst>
            <pc:docMk/>
            <pc:sldMk cId="4010063240" sldId="375"/>
            <ac:picMk id="18" creationId="{AA34CDD6-C4AA-A0B4-DD66-F7E0368570D6}"/>
          </ac:picMkLst>
        </pc:picChg>
      </pc:sldChg>
    </pc:docChg>
  </pc:docChgLst>
  <pc:docChgLst>
    <pc:chgData name="瑛莉菜 羽田" userId="64c7e7a027abc1d1" providerId="LiveId" clId="{7CF4506E-B098-47D9-A1C4-2866740D65B5}"/>
    <pc:docChg chg="undo custSel modSld">
      <pc:chgData name="瑛莉菜 羽田" userId="64c7e7a027abc1d1" providerId="LiveId" clId="{7CF4506E-B098-47D9-A1C4-2866740D65B5}" dt="2024-09-10T04:19:45.917" v="77" actId="1076"/>
      <pc:docMkLst>
        <pc:docMk/>
      </pc:docMkLst>
      <pc:sldChg chg="addSp delSp modSp mod">
        <pc:chgData name="瑛莉菜 羽田" userId="64c7e7a027abc1d1" providerId="LiveId" clId="{7CF4506E-B098-47D9-A1C4-2866740D65B5}" dt="2024-09-10T04:19:45.917" v="77" actId="1076"/>
        <pc:sldMkLst>
          <pc:docMk/>
          <pc:sldMk cId="4010063240" sldId="375"/>
        </pc:sldMkLst>
        <pc:spChg chg="mod">
          <ac:chgData name="瑛莉菜 羽田" userId="64c7e7a027abc1d1" providerId="LiveId" clId="{7CF4506E-B098-47D9-A1C4-2866740D65B5}" dt="2024-09-10T04:17:13.326" v="55" actId="20577"/>
          <ac:spMkLst>
            <pc:docMk/>
            <pc:sldMk cId="4010063240" sldId="375"/>
            <ac:spMk id="2" creationId="{9C6C646A-4932-0ED0-0A88-228322997931}"/>
          </ac:spMkLst>
        </pc:spChg>
        <pc:spChg chg="mod">
          <ac:chgData name="瑛莉菜 羽田" userId="64c7e7a027abc1d1" providerId="LiveId" clId="{7CF4506E-B098-47D9-A1C4-2866740D65B5}" dt="2024-09-10T04:17:27.733" v="58"/>
          <ac:spMkLst>
            <pc:docMk/>
            <pc:sldMk cId="4010063240" sldId="375"/>
            <ac:spMk id="14" creationId="{4C1CE79F-7A8C-E943-C2CD-9B9D895545B4}"/>
          </ac:spMkLst>
        </pc:spChg>
        <pc:spChg chg="mod">
          <ac:chgData name="瑛莉菜 羽田" userId="64c7e7a027abc1d1" providerId="LiveId" clId="{7CF4506E-B098-47D9-A1C4-2866740D65B5}" dt="2024-09-10T04:15:48.718" v="15" actId="20577"/>
          <ac:spMkLst>
            <pc:docMk/>
            <pc:sldMk cId="4010063240" sldId="375"/>
            <ac:spMk id="23" creationId="{00000000-0000-0000-0000-000000000000}"/>
          </ac:spMkLst>
        </pc:spChg>
        <pc:spChg chg="mod">
          <ac:chgData name="瑛莉菜 羽田" userId="64c7e7a027abc1d1" providerId="LiveId" clId="{7CF4506E-B098-47D9-A1C4-2866740D65B5}" dt="2024-09-10T04:15:57.753" v="25"/>
          <ac:spMkLst>
            <pc:docMk/>
            <pc:sldMk cId="4010063240" sldId="375"/>
            <ac:spMk id="65" creationId="{00000000-0000-0000-0000-000000000000}"/>
          </ac:spMkLst>
        </pc:spChg>
        <pc:picChg chg="add mod">
          <ac:chgData name="瑛莉菜 羽田" userId="64c7e7a027abc1d1" providerId="LiveId" clId="{7CF4506E-B098-47D9-A1C4-2866740D65B5}" dt="2024-09-10T04:17:47.559" v="65" actId="1076"/>
          <ac:picMkLst>
            <pc:docMk/>
            <pc:sldMk cId="4010063240" sldId="375"/>
            <ac:picMk id="5" creationId="{15F727D2-5A52-9B41-24C7-F7816F7BE063}"/>
          </ac:picMkLst>
        </pc:picChg>
        <pc:picChg chg="del">
          <ac:chgData name="瑛莉菜 羽田" userId="64c7e7a027abc1d1" providerId="LiveId" clId="{7CF4506E-B098-47D9-A1C4-2866740D65B5}" dt="2024-09-10T04:17:29.997" v="59" actId="478"/>
          <ac:picMkLst>
            <pc:docMk/>
            <pc:sldMk cId="4010063240" sldId="375"/>
            <ac:picMk id="6" creationId="{1797DA81-3D82-6A5B-2B19-D355AA75B976}"/>
          </ac:picMkLst>
        </pc:picChg>
        <pc:picChg chg="del">
          <ac:chgData name="瑛莉菜 羽田" userId="64c7e7a027abc1d1" providerId="LiveId" clId="{7CF4506E-B098-47D9-A1C4-2866740D65B5}" dt="2024-09-10T04:17:30.620" v="60" actId="478"/>
          <ac:picMkLst>
            <pc:docMk/>
            <pc:sldMk cId="4010063240" sldId="375"/>
            <ac:picMk id="8" creationId="{38DDABF0-F3A7-E943-FA1F-2DE90D51519B}"/>
          </ac:picMkLst>
        </pc:picChg>
        <pc:picChg chg="add mod">
          <ac:chgData name="瑛莉菜 羽田" userId="64c7e7a027abc1d1" providerId="LiveId" clId="{7CF4506E-B098-47D9-A1C4-2866740D65B5}" dt="2024-09-10T04:19:45.917" v="77" actId="1076"/>
          <ac:picMkLst>
            <pc:docMk/>
            <pc:sldMk cId="4010063240" sldId="375"/>
            <ac:picMk id="9" creationId="{2589A270-C708-DEDC-B3C2-37D8BC7E2177}"/>
          </ac:picMkLst>
        </pc:picChg>
        <pc:picChg chg="del">
          <ac:chgData name="瑛莉菜 羽田" userId="64c7e7a027abc1d1" providerId="LiveId" clId="{7CF4506E-B098-47D9-A1C4-2866740D65B5}" dt="2024-09-10T04:17:31.119" v="61" actId="478"/>
          <ac:picMkLst>
            <pc:docMk/>
            <pc:sldMk cId="4010063240" sldId="375"/>
            <ac:picMk id="12" creationId="{F446EAC8-09C6-CBD3-8BA7-6040AE5EFDE8}"/>
          </ac:picMkLst>
        </pc:picChg>
        <pc:picChg chg="add mod">
          <ac:chgData name="瑛莉菜 羽田" userId="64c7e7a027abc1d1" providerId="LiveId" clId="{7CF4506E-B098-47D9-A1C4-2866740D65B5}" dt="2024-09-10T04:18:46.986" v="71" actId="1076"/>
          <ac:picMkLst>
            <pc:docMk/>
            <pc:sldMk cId="4010063240" sldId="375"/>
            <ac:picMk id="13" creationId="{593A0BFB-91F6-A4C3-212D-7BCF5F93EA82}"/>
          </ac:picMkLst>
        </pc:picChg>
        <pc:picChg chg="add mod">
          <ac:chgData name="瑛莉菜 羽田" userId="64c7e7a027abc1d1" providerId="LiveId" clId="{7CF4506E-B098-47D9-A1C4-2866740D65B5}" dt="2024-09-10T04:19:05.779" v="76" actId="1076"/>
          <ac:picMkLst>
            <pc:docMk/>
            <pc:sldMk cId="4010063240" sldId="375"/>
            <ac:picMk id="22" creationId="{EE397D5B-8877-8014-B368-D907246DA264}"/>
          </ac:picMkLst>
        </pc:picChg>
        <pc:picChg chg="del">
          <ac:chgData name="瑛莉菜 羽田" userId="64c7e7a027abc1d1" providerId="LiveId" clId="{7CF4506E-B098-47D9-A1C4-2866740D65B5}" dt="2024-09-10T04:17:31.543" v="62" actId="478"/>
          <ac:picMkLst>
            <pc:docMk/>
            <pc:sldMk cId="4010063240" sldId="375"/>
            <ac:picMk id="25" creationId="{C652E8B4-A85F-78DB-B829-E508C0ABFB50}"/>
          </ac:picMkLst>
        </pc:picChg>
      </pc:sldChg>
    </pc:docChg>
  </pc:docChgLst>
  <pc:docChgLst>
    <pc:chgData name="瑛莉菜 羽田" userId="64c7e7a027abc1d1" providerId="LiveId" clId="{9BAE24D0-C2C7-434E-80BC-216BB6611B12}"/>
    <pc:docChg chg="undo custSel modSld">
      <pc:chgData name="瑛莉菜 羽田" userId="64c7e7a027abc1d1" providerId="LiveId" clId="{9BAE24D0-C2C7-434E-80BC-216BB6611B12}" dt="2024-09-10T03:12:24.235" v="89" actId="1076"/>
      <pc:docMkLst>
        <pc:docMk/>
      </pc:docMkLst>
      <pc:sldChg chg="addSp delSp modSp mod">
        <pc:chgData name="瑛莉菜 羽田" userId="64c7e7a027abc1d1" providerId="LiveId" clId="{9BAE24D0-C2C7-434E-80BC-216BB6611B12}" dt="2024-09-10T03:12:24.235" v="89" actId="1076"/>
        <pc:sldMkLst>
          <pc:docMk/>
          <pc:sldMk cId="4010063240" sldId="375"/>
        </pc:sldMkLst>
        <pc:spChg chg="mod">
          <ac:chgData name="瑛莉菜 羽田" userId="64c7e7a027abc1d1" providerId="LiveId" clId="{9BAE24D0-C2C7-434E-80BC-216BB6611B12}" dt="2024-09-10T03:08:46.969" v="60" actId="20577"/>
          <ac:spMkLst>
            <pc:docMk/>
            <pc:sldMk cId="4010063240" sldId="375"/>
            <ac:spMk id="2" creationId="{9C6C646A-4932-0ED0-0A88-228322997931}"/>
          </ac:spMkLst>
        </pc:spChg>
        <pc:spChg chg="mod">
          <ac:chgData name="瑛莉菜 羽田" userId="64c7e7a027abc1d1" providerId="LiveId" clId="{9BAE24D0-C2C7-434E-80BC-216BB6611B12}" dt="2024-09-10T03:08:24.673" v="34"/>
          <ac:spMkLst>
            <pc:docMk/>
            <pc:sldMk cId="4010063240" sldId="375"/>
            <ac:spMk id="10" creationId="{C3C3B70E-4FFF-B141-8B18-557D6A287CFD}"/>
          </ac:spMkLst>
        </pc:spChg>
        <pc:spChg chg="mod">
          <ac:chgData name="瑛莉菜 羽田" userId="64c7e7a027abc1d1" providerId="LiveId" clId="{9BAE24D0-C2C7-434E-80BC-216BB6611B12}" dt="2024-09-10T03:09:12.828" v="66" actId="20577"/>
          <ac:spMkLst>
            <pc:docMk/>
            <pc:sldMk cId="4010063240" sldId="375"/>
            <ac:spMk id="14" creationId="{4C1CE79F-7A8C-E943-C2CD-9B9D895545B4}"/>
          </ac:spMkLst>
        </pc:spChg>
        <pc:spChg chg="mod">
          <ac:chgData name="瑛莉菜 羽田" userId="64c7e7a027abc1d1" providerId="LiveId" clId="{9BAE24D0-C2C7-434E-80BC-216BB6611B12}" dt="2024-09-10T03:08:08.061" v="19" actId="20577"/>
          <ac:spMkLst>
            <pc:docMk/>
            <pc:sldMk cId="4010063240" sldId="375"/>
            <ac:spMk id="23" creationId="{00000000-0000-0000-0000-000000000000}"/>
          </ac:spMkLst>
        </pc:spChg>
        <pc:spChg chg="mod">
          <ac:chgData name="瑛莉菜 羽田" userId="64c7e7a027abc1d1" providerId="LiveId" clId="{9BAE24D0-C2C7-434E-80BC-216BB6611B12}" dt="2024-09-10T03:08:17.178" v="29"/>
          <ac:spMkLst>
            <pc:docMk/>
            <pc:sldMk cId="4010063240" sldId="375"/>
            <ac:spMk id="65" creationId="{00000000-0000-0000-0000-000000000000}"/>
          </ac:spMkLst>
        </pc:spChg>
        <pc:picChg chg="add del mod">
          <ac:chgData name="瑛莉菜 羽田" userId="64c7e7a027abc1d1" providerId="LiveId" clId="{9BAE24D0-C2C7-434E-80BC-216BB6611B12}" dt="2024-09-10T03:09:44.626" v="75" actId="14100"/>
          <ac:picMkLst>
            <pc:docMk/>
            <pc:sldMk cId="4010063240" sldId="375"/>
            <ac:picMk id="5" creationId="{362357D2-4DC3-B2F4-3D27-7CCAA577C4F5}"/>
          </ac:picMkLst>
        </pc:picChg>
        <pc:picChg chg="del">
          <ac:chgData name="瑛莉菜 羽田" userId="64c7e7a027abc1d1" providerId="LiveId" clId="{9BAE24D0-C2C7-434E-80BC-216BB6611B12}" dt="2024-09-10T03:09:35.888" v="71" actId="478"/>
          <ac:picMkLst>
            <pc:docMk/>
            <pc:sldMk cId="4010063240" sldId="375"/>
            <ac:picMk id="6" creationId="{80838159-1B71-7655-3A88-AE3EE70B5CC0}"/>
          </ac:picMkLst>
        </pc:picChg>
        <pc:picChg chg="del">
          <ac:chgData name="瑛莉菜 羽田" userId="64c7e7a027abc1d1" providerId="LiveId" clId="{9BAE24D0-C2C7-434E-80BC-216BB6611B12}" dt="2024-09-10T03:09:36.977" v="73" actId="478"/>
          <ac:picMkLst>
            <pc:docMk/>
            <pc:sldMk cId="4010063240" sldId="375"/>
            <ac:picMk id="8" creationId="{C290C4E6-D865-97AE-99F9-703841A34D4E}"/>
          </ac:picMkLst>
        </pc:picChg>
        <pc:picChg chg="add mod">
          <ac:chgData name="瑛莉菜 羽田" userId="64c7e7a027abc1d1" providerId="LiveId" clId="{9BAE24D0-C2C7-434E-80BC-216BB6611B12}" dt="2024-09-10T03:11:30.942" v="81" actId="1076"/>
          <ac:picMkLst>
            <pc:docMk/>
            <pc:sldMk cId="4010063240" sldId="375"/>
            <ac:picMk id="9" creationId="{6D554058-3577-9C30-70D4-E85F0D85C62D}"/>
          </ac:picMkLst>
        </pc:picChg>
        <pc:picChg chg="del">
          <ac:chgData name="瑛莉菜 羽田" userId="64c7e7a027abc1d1" providerId="LiveId" clId="{9BAE24D0-C2C7-434E-80BC-216BB6611B12}" dt="2024-09-10T03:09:36.410" v="72" actId="478"/>
          <ac:picMkLst>
            <pc:docMk/>
            <pc:sldMk cId="4010063240" sldId="375"/>
            <ac:picMk id="11" creationId="{4FCDBCA8-5E84-734C-C71E-D825A78C9536}"/>
          </ac:picMkLst>
        </pc:picChg>
        <pc:picChg chg="add mod">
          <ac:chgData name="瑛莉菜 羽田" userId="64c7e7a027abc1d1" providerId="LiveId" clId="{9BAE24D0-C2C7-434E-80BC-216BB6611B12}" dt="2024-09-10T03:12:04.231" v="86" actId="1076"/>
          <ac:picMkLst>
            <pc:docMk/>
            <pc:sldMk cId="4010063240" sldId="375"/>
            <ac:picMk id="13" creationId="{DA86B3A8-ECB6-A303-D590-0A4A71397845}"/>
          </ac:picMkLst>
        </pc:picChg>
        <pc:picChg chg="add mod">
          <ac:chgData name="瑛莉菜 羽田" userId="64c7e7a027abc1d1" providerId="LiveId" clId="{9BAE24D0-C2C7-434E-80BC-216BB6611B12}" dt="2024-09-10T03:12:24.235" v="89" actId="1076"/>
          <ac:picMkLst>
            <pc:docMk/>
            <pc:sldMk cId="4010063240" sldId="375"/>
            <ac:picMk id="16" creationId="{12FBFBBD-E656-953B-2F22-35320D5E1A05}"/>
          </ac:picMkLst>
        </pc:picChg>
      </pc:sldChg>
    </pc:docChg>
  </pc:docChgLst>
  <pc:docChgLst>
    <pc:chgData name="瑛莉菜 羽田" userId="64c7e7a027abc1d1" providerId="LiveId" clId="{320D31C1-FE03-414B-8DB2-23107E7BD55C}"/>
    <pc:docChg chg="custSel modSld">
      <pc:chgData name="瑛莉菜 羽田" userId="64c7e7a027abc1d1" providerId="LiveId" clId="{320D31C1-FE03-414B-8DB2-23107E7BD55C}" dt="2024-09-09T08:46:02.900" v="59" actId="1076"/>
      <pc:docMkLst>
        <pc:docMk/>
      </pc:docMkLst>
      <pc:sldChg chg="addSp delSp modSp mod">
        <pc:chgData name="瑛莉菜 羽田" userId="64c7e7a027abc1d1" providerId="LiveId" clId="{320D31C1-FE03-414B-8DB2-23107E7BD55C}" dt="2024-09-09T08:46:02.900" v="59" actId="1076"/>
        <pc:sldMkLst>
          <pc:docMk/>
          <pc:sldMk cId="4010063240" sldId="375"/>
        </pc:sldMkLst>
        <pc:spChg chg="mod">
          <ac:chgData name="瑛莉菜 羽田" userId="64c7e7a027abc1d1" providerId="LiveId" clId="{320D31C1-FE03-414B-8DB2-23107E7BD55C}" dt="2024-09-09T08:44:03.180" v="27" actId="20577"/>
          <ac:spMkLst>
            <pc:docMk/>
            <pc:sldMk cId="4010063240" sldId="375"/>
            <ac:spMk id="2" creationId="{9C6C646A-4932-0ED0-0A88-228322997931}"/>
          </ac:spMkLst>
        </pc:spChg>
        <pc:spChg chg="mod">
          <ac:chgData name="瑛莉菜 羽田" userId="64c7e7a027abc1d1" providerId="LiveId" clId="{320D31C1-FE03-414B-8DB2-23107E7BD55C}" dt="2024-09-09T08:44:35.959" v="34" actId="20577"/>
          <ac:spMkLst>
            <pc:docMk/>
            <pc:sldMk cId="4010063240" sldId="375"/>
            <ac:spMk id="14" creationId="{4C1CE79F-7A8C-E943-C2CD-9B9D895545B4}"/>
          </ac:spMkLst>
        </pc:spChg>
        <pc:spChg chg="mod">
          <ac:chgData name="瑛莉菜 羽田" userId="64c7e7a027abc1d1" providerId="LiveId" clId="{320D31C1-FE03-414B-8DB2-23107E7BD55C}" dt="2024-09-09T08:43:33.348" v="0"/>
          <ac:spMkLst>
            <pc:docMk/>
            <pc:sldMk cId="4010063240" sldId="375"/>
            <ac:spMk id="23" creationId="{00000000-0000-0000-0000-000000000000}"/>
          </ac:spMkLst>
        </pc:spChg>
        <pc:spChg chg="mod">
          <ac:chgData name="瑛莉菜 羽田" userId="64c7e7a027abc1d1" providerId="LiveId" clId="{320D31C1-FE03-414B-8DB2-23107E7BD55C}" dt="2024-09-09T08:43:43.088" v="1"/>
          <ac:spMkLst>
            <pc:docMk/>
            <pc:sldMk cId="4010063240" sldId="375"/>
            <ac:spMk id="65" creationId="{00000000-0000-0000-0000-000000000000}"/>
          </ac:spMkLst>
        </pc:spChg>
        <pc:picChg chg="add mod">
          <ac:chgData name="瑛莉菜 羽田" userId="64c7e7a027abc1d1" providerId="LiveId" clId="{320D31C1-FE03-414B-8DB2-23107E7BD55C}" dt="2024-09-09T08:45:34.294" v="47" actId="1076"/>
          <ac:picMkLst>
            <pc:docMk/>
            <pc:sldMk cId="4010063240" sldId="375"/>
            <ac:picMk id="5" creationId="{6BF377F8-825F-8AF1-BE94-E47780ABEA8E}"/>
          </ac:picMkLst>
        </pc:picChg>
        <pc:picChg chg="del">
          <ac:chgData name="瑛莉菜 羽田" userId="64c7e7a027abc1d1" providerId="LiveId" clId="{320D31C1-FE03-414B-8DB2-23107E7BD55C}" dt="2024-09-09T08:44:50.042" v="36" actId="478"/>
          <ac:picMkLst>
            <pc:docMk/>
            <pc:sldMk cId="4010063240" sldId="375"/>
            <ac:picMk id="6" creationId="{FB439006-F8A9-2693-2AA7-040E57A45CE7}"/>
          </ac:picMkLst>
        </pc:picChg>
        <pc:picChg chg="del">
          <ac:chgData name="瑛莉菜 羽田" userId="64c7e7a027abc1d1" providerId="LiveId" clId="{320D31C1-FE03-414B-8DB2-23107E7BD55C}" dt="2024-09-09T08:44:56.617" v="40" actId="478"/>
          <ac:picMkLst>
            <pc:docMk/>
            <pc:sldMk cId="4010063240" sldId="375"/>
            <ac:picMk id="8" creationId="{FA5C65A4-4AF6-3235-88EA-79C44BD69485}"/>
          </ac:picMkLst>
        </pc:picChg>
        <pc:picChg chg="add mod">
          <ac:chgData name="瑛莉菜 羽田" userId="64c7e7a027abc1d1" providerId="LiveId" clId="{320D31C1-FE03-414B-8DB2-23107E7BD55C}" dt="2024-09-09T08:46:00.614" v="58" actId="1076"/>
          <ac:picMkLst>
            <pc:docMk/>
            <pc:sldMk cId="4010063240" sldId="375"/>
            <ac:picMk id="9" creationId="{077DCF57-41F4-02A8-82F2-2D0CF40A8B42}"/>
          </ac:picMkLst>
        </pc:picChg>
        <pc:picChg chg="add mod">
          <ac:chgData name="瑛莉菜 羽田" userId="64c7e7a027abc1d1" providerId="LiveId" clId="{320D31C1-FE03-414B-8DB2-23107E7BD55C}" dt="2024-09-09T08:46:02.900" v="59" actId="1076"/>
          <ac:picMkLst>
            <pc:docMk/>
            <pc:sldMk cId="4010063240" sldId="375"/>
            <ac:picMk id="12" creationId="{CD83796A-5EF4-39AD-3B21-C65B6D40EE3F}"/>
          </ac:picMkLst>
        </pc:picChg>
      </pc:sldChg>
    </pc:docChg>
  </pc:docChgLst>
  <pc:docChgLst>
    <pc:chgData name="瑛莉菜 羽田" userId="64c7e7a027abc1d1" providerId="LiveId" clId="{18F1249E-4B57-4184-9E0B-DF1B2BCC4A0A}"/>
    <pc:docChg chg="custSel modSld">
      <pc:chgData name="瑛莉菜 羽田" userId="64c7e7a027abc1d1" providerId="LiveId" clId="{18F1249E-4B57-4184-9E0B-DF1B2BCC4A0A}" dt="2024-09-09T07:00:14.454" v="47" actId="1076"/>
      <pc:docMkLst>
        <pc:docMk/>
      </pc:docMkLst>
      <pc:sldChg chg="addSp delSp modSp mod">
        <pc:chgData name="瑛莉菜 羽田" userId="64c7e7a027abc1d1" providerId="LiveId" clId="{18F1249E-4B57-4184-9E0B-DF1B2BCC4A0A}" dt="2024-09-09T07:00:14.454" v="47" actId="1076"/>
        <pc:sldMkLst>
          <pc:docMk/>
          <pc:sldMk cId="4010063240" sldId="375"/>
        </pc:sldMkLst>
        <pc:spChg chg="mod">
          <ac:chgData name="瑛莉菜 羽田" userId="64c7e7a027abc1d1" providerId="LiveId" clId="{18F1249E-4B57-4184-9E0B-DF1B2BCC4A0A}" dt="2024-09-09T06:58:29.684" v="30" actId="20577"/>
          <ac:spMkLst>
            <pc:docMk/>
            <pc:sldMk cId="4010063240" sldId="375"/>
            <ac:spMk id="2" creationId="{9C6C646A-4932-0ED0-0A88-228322997931}"/>
          </ac:spMkLst>
        </pc:spChg>
        <pc:spChg chg="mod">
          <ac:chgData name="瑛莉菜 羽田" userId="64c7e7a027abc1d1" providerId="LiveId" clId="{18F1249E-4B57-4184-9E0B-DF1B2BCC4A0A}" dt="2024-09-09T06:57:57.239" v="5" actId="1076"/>
          <ac:spMkLst>
            <pc:docMk/>
            <pc:sldMk cId="4010063240" sldId="375"/>
            <ac:spMk id="14" creationId="{4C1CE79F-7A8C-E943-C2CD-9B9D895545B4}"/>
          </ac:spMkLst>
        </pc:spChg>
        <pc:spChg chg="mod">
          <ac:chgData name="瑛莉菜 羽田" userId="64c7e7a027abc1d1" providerId="LiveId" clId="{18F1249E-4B57-4184-9E0B-DF1B2BCC4A0A}" dt="2024-09-09T06:57:08.184" v="0"/>
          <ac:spMkLst>
            <pc:docMk/>
            <pc:sldMk cId="4010063240" sldId="375"/>
            <ac:spMk id="23" creationId="{00000000-0000-0000-0000-000000000000}"/>
          </ac:spMkLst>
        </pc:spChg>
        <pc:spChg chg="mod">
          <ac:chgData name="瑛莉菜 羽田" userId="64c7e7a027abc1d1" providerId="LiveId" clId="{18F1249E-4B57-4184-9E0B-DF1B2BCC4A0A}" dt="2024-09-09T06:57:14.733" v="1"/>
          <ac:spMkLst>
            <pc:docMk/>
            <pc:sldMk cId="4010063240" sldId="375"/>
            <ac:spMk id="65" creationId="{00000000-0000-0000-0000-000000000000}"/>
          </ac:spMkLst>
        </pc:spChg>
        <pc:picChg chg="add mod">
          <ac:chgData name="瑛莉菜 羽田" userId="64c7e7a027abc1d1" providerId="LiveId" clId="{18F1249E-4B57-4184-9E0B-DF1B2BCC4A0A}" dt="2024-09-09T06:59:09.701" v="35" actId="14100"/>
          <ac:picMkLst>
            <pc:docMk/>
            <pc:sldMk cId="4010063240" sldId="375"/>
            <ac:picMk id="5" creationId="{2B5E1B57-EEC4-A120-0138-548E13DFA743}"/>
          </ac:picMkLst>
        </pc:picChg>
        <pc:picChg chg="del">
          <ac:chgData name="瑛莉菜 羽田" userId="64c7e7a027abc1d1" providerId="LiveId" clId="{18F1249E-4B57-4184-9E0B-DF1B2BCC4A0A}" dt="2024-09-09T06:58:54.023" v="33" actId="478"/>
          <ac:picMkLst>
            <pc:docMk/>
            <pc:sldMk cId="4010063240" sldId="375"/>
            <ac:picMk id="6" creationId="{C851B347-6535-375B-F5B6-E26C4FE4F077}"/>
          </ac:picMkLst>
        </pc:picChg>
        <pc:picChg chg="add mod">
          <ac:chgData name="瑛莉菜 羽田" userId="64c7e7a027abc1d1" providerId="LiveId" clId="{18F1249E-4B57-4184-9E0B-DF1B2BCC4A0A}" dt="2024-09-09T06:59:50.006" v="42" actId="1076"/>
          <ac:picMkLst>
            <pc:docMk/>
            <pc:sldMk cId="4010063240" sldId="375"/>
            <ac:picMk id="8" creationId="{A2C57D99-56BC-F846-22E6-4030606C49F6}"/>
          </ac:picMkLst>
        </pc:picChg>
        <pc:picChg chg="del">
          <ac:chgData name="瑛莉菜 羽田" userId="64c7e7a027abc1d1" providerId="LiveId" clId="{18F1249E-4B57-4184-9E0B-DF1B2BCC4A0A}" dt="2024-09-09T06:59:11.956" v="37" actId="478"/>
          <ac:picMkLst>
            <pc:docMk/>
            <pc:sldMk cId="4010063240" sldId="375"/>
            <ac:picMk id="9" creationId="{39D468F3-C13D-A4FF-3D1C-FA8BB67FEDD4}"/>
          </ac:picMkLst>
        </pc:picChg>
        <pc:picChg chg="del">
          <ac:chgData name="瑛莉菜 羽田" userId="64c7e7a027abc1d1" providerId="LiveId" clId="{18F1249E-4B57-4184-9E0B-DF1B2BCC4A0A}" dt="2024-09-09T06:59:11.191" v="36" actId="478"/>
          <ac:picMkLst>
            <pc:docMk/>
            <pc:sldMk cId="4010063240" sldId="375"/>
            <ac:picMk id="12" creationId="{B090BDD4-969A-0667-639D-402EE2C804B8}"/>
          </ac:picMkLst>
        </pc:picChg>
        <pc:picChg chg="add mod">
          <ac:chgData name="瑛莉菜 羽田" userId="64c7e7a027abc1d1" providerId="LiveId" clId="{18F1249E-4B57-4184-9E0B-DF1B2BCC4A0A}" dt="2024-09-09T07:00:14.454" v="47" actId="1076"/>
          <ac:picMkLst>
            <pc:docMk/>
            <pc:sldMk cId="4010063240" sldId="375"/>
            <ac:picMk id="13" creationId="{FCA7E192-1682-D25A-F57A-DE78627F0A05}"/>
          </ac:picMkLst>
        </pc:picChg>
      </pc:sldChg>
    </pc:docChg>
  </pc:docChgLst>
  <pc:docChgLst>
    <pc:chgData name="瑛莉菜 羽田" userId="64c7e7a027abc1d1" providerId="LiveId" clId="{09119E31-7AE8-4B5B-9BDF-14CB137E5553}"/>
    <pc:docChg chg="custSel modSld">
      <pc:chgData name="瑛莉菜 羽田" userId="64c7e7a027abc1d1" providerId="LiveId" clId="{09119E31-7AE8-4B5B-9BDF-14CB137E5553}" dt="2024-09-10T03:33:12.724" v="82" actId="1076"/>
      <pc:docMkLst>
        <pc:docMk/>
      </pc:docMkLst>
      <pc:sldChg chg="addSp delSp modSp mod">
        <pc:chgData name="瑛莉菜 羽田" userId="64c7e7a027abc1d1" providerId="LiveId" clId="{09119E31-7AE8-4B5B-9BDF-14CB137E5553}" dt="2024-09-10T03:33:12.724" v="82" actId="1076"/>
        <pc:sldMkLst>
          <pc:docMk/>
          <pc:sldMk cId="4010063240" sldId="375"/>
        </pc:sldMkLst>
        <pc:spChg chg="mod">
          <ac:chgData name="瑛莉菜 羽田" userId="64c7e7a027abc1d1" providerId="LiveId" clId="{09119E31-7AE8-4B5B-9BDF-14CB137E5553}" dt="2024-09-10T03:30:38.030" v="53" actId="20577"/>
          <ac:spMkLst>
            <pc:docMk/>
            <pc:sldMk cId="4010063240" sldId="375"/>
            <ac:spMk id="2" creationId="{9C6C646A-4932-0ED0-0A88-228322997931}"/>
          </ac:spMkLst>
        </pc:spChg>
        <pc:spChg chg="mod">
          <ac:chgData name="瑛莉菜 羽田" userId="64c7e7a027abc1d1" providerId="LiveId" clId="{09119E31-7AE8-4B5B-9BDF-14CB137E5553}" dt="2024-09-10T03:31:03.009" v="59"/>
          <ac:spMkLst>
            <pc:docMk/>
            <pc:sldMk cId="4010063240" sldId="375"/>
            <ac:spMk id="14" creationId="{4C1CE79F-7A8C-E943-C2CD-9B9D895545B4}"/>
          </ac:spMkLst>
        </pc:spChg>
        <pc:spChg chg="mod">
          <ac:chgData name="瑛莉菜 羽田" userId="64c7e7a027abc1d1" providerId="LiveId" clId="{09119E31-7AE8-4B5B-9BDF-14CB137E5553}" dt="2024-09-10T03:26:58.244" v="17" actId="20577"/>
          <ac:spMkLst>
            <pc:docMk/>
            <pc:sldMk cId="4010063240" sldId="375"/>
            <ac:spMk id="23" creationId="{00000000-0000-0000-0000-000000000000}"/>
          </ac:spMkLst>
        </pc:spChg>
        <pc:spChg chg="mod">
          <ac:chgData name="瑛莉菜 羽田" userId="64c7e7a027abc1d1" providerId="LiveId" clId="{09119E31-7AE8-4B5B-9BDF-14CB137E5553}" dt="2024-09-10T03:30:15.872" v="27"/>
          <ac:spMkLst>
            <pc:docMk/>
            <pc:sldMk cId="4010063240" sldId="375"/>
            <ac:spMk id="65" creationId="{00000000-0000-0000-0000-000000000000}"/>
          </ac:spMkLst>
        </pc:spChg>
        <pc:picChg chg="del">
          <ac:chgData name="瑛莉菜 羽田" userId="64c7e7a027abc1d1" providerId="LiveId" clId="{09119E31-7AE8-4B5B-9BDF-14CB137E5553}" dt="2024-09-10T03:30:41.095" v="54" actId="478"/>
          <ac:picMkLst>
            <pc:docMk/>
            <pc:sldMk cId="4010063240" sldId="375"/>
            <ac:picMk id="5" creationId="{AC5D3112-8B1B-1282-C824-6568D768906B}"/>
          </ac:picMkLst>
        </pc:picChg>
        <pc:picChg chg="add mod">
          <ac:chgData name="瑛莉菜 羽田" userId="64c7e7a027abc1d1" providerId="LiveId" clId="{09119E31-7AE8-4B5B-9BDF-14CB137E5553}" dt="2024-09-10T03:31:22.045" v="62" actId="1076"/>
          <ac:picMkLst>
            <pc:docMk/>
            <pc:sldMk cId="4010063240" sldId="375"/>
            <ac:picMk id="6" creationId="{453431FC-76FD-7470-FE38-96BF94536095}"/>
          </ac:picMkLst>
        </pc:picChg>
        <pc:picChg chg="add mod">
          <ac:chgData name="瑛莉菜 羽田" userId="64c7e7a027abc1d1" providerId="LiveId" clId="{09119E31-7AE8-4B5B-9BDF-14CB137E5553}" dt="2024-09-10T03:32:28.436" v="74" actId="14100"/>
          <ac:picMkLst>
            <pc:docMk/>
            <pc:sldMk cId="4010063240" sldId="375"/>
            <ac:picMk id="8" creationId="{1ACBB2EF-F990-E44E-1A44-93812A5CE6F0}"/>
          </ac:picMkLst>
        </pc:picChg>
        <pc:picChg chg="del">
          <ac:chgData name="瑛莉菜 羽田" userId="64c7e7a027abc1d1" providerId="LiveId" clId="{09119E31-7AE8-4B5B-9BDF-14CB137E5553}" dt="2024-09-10T03:30:41.672" v="55" actId="478"/>
          <ac:picMkLst>
            <pc:docMk/>
            <pc:sldMk cId="4010063240" sldId="375"/>
            <ac:picMk id="9" creationId="{6CBB89E2-1269-BC1C-5CB7-5AE08936DABC}"/>
          </ac:picMkLst>
        </pc:picChg>
        <pc:picChg chg="add mod">
          <ac:chgData name="瑛莉菜 羽田" userId="64c7e7a027abc1d1" providerId="LiveId" clId="{09119E31-7AE8-4B5B-9BDF-14CB137E5553}" dt="2024-09-10T03:32:30.625" v="75" actId="1076"/>
          <ac:picMkLst>
            <pc:docMk/>
            <pc:sldMk cId="4010063240" sldId="375"/>
            <ac:picMk id="12" creationId="{3422C5F3-0559-C980-AB43-CAAFD6D34CEF}"/>
          </ac:picMkLst>
        </pc:picChg>
        <pc:picChg chg="del">
          <ac:chgData name="瑛莉菜 羽田" userId="64c7e7a027abc1d1" providerId="LiveId" clId="{09119E31-7AE8-4B5B-9BDF-14CB137E5553}" dt="2024-09-10T03:30:42.055" v="56" actId="478"/>
          <ac:picMkLst>
            <pc:docMk/>
            <pc:sldMk cId="4010063240" sldId="375"/>
            <ac:picMk id="13" creationId="{2561C797-AEA5-7F6E-E04D-9E67EB71D9C3}"/>
          </ac:picMkLst>
        </pc:picChg>
        <pc:picChg chg="add mod">
          <ac:chgData name="瑛莉菜 羽田" userId="64c7e7a027abc1d1" providerId="LiveId" clId="{09119E31-7AE8-4B5B-9BDF-14CB137E5553}" dt="2024-09-10T03:33:06.154" v="80" actId="1076"/>
          <ac:picMkLst>
            <pc:docMk/>
            <pc:sldMk cId="4010063240" sldId="375"/>
            <ac:picMk id="20" creationId="{01B68D3F-6274-B1DC-9899-08E428675941}"/>
          </ac:picMkLst>
        </pc:picChg>
        <pc:picChg chg="add mod">
          <ac:chgData name="瑛莉菜 羽田" userId="64c7e7a027abc1d1" providerId="LiveId" clId="{09119E31-7AE8-4B5B-9BDF-14CB137E5553}" dt="2024-09-10T03:33:12.724" v="82" actId="1076"/>
          <ac:picMkLst>
            <pc:docMk/>
            <pc:sldMk cId="4010063240" sldId="375"/>
            <ac:picMk id="24" creationId="{A93EE3BD-B851-D3F7-4C3C-33800CE51FD7}"/>
          </ac:picMkLst>
        </pc:picChg>
      </pc:sldChg>
    </pc:docChg>
  </pc:docChgLst>
  <pc:docChgLst>
    <pc:chgData name="瑛莉菜 羽田" userId="64c7e7a027abc1d1" providerId="LiveId" clId="{D87A286E-C329-4303-8C36-83423F69824E}"/>
    <pc:docChg chg="custSel modSld">
      <pc:chgData name="瑛莉菜 羽田" userId="64c7e7a027abc1d1" providerId="LiveId" clId="{D87A286E-C329-4303-8C36-83423F69824E}" dt="2024-09-10T06:44:29.792" v="23"/>
      <pc:docMkLst>
        <pc:docMk/>
      </pc:docMkLst>
      <pc:sldChg chg="addSp delSp modSp mod">
        <pc:chgData name="瑛莉菜 羽田" userId="64c7e7a027abc1d1" providerId="LiveId" clId="{D87A286E-C329-4303-8C36-83423F69824E}" dt="2024-09-10T06:44:29.792" v="23"/>
        <pc:sldMkLst>
          <pc:docMk/>
          <pc:sldMk cId="4010063240" sldId="375"/>
        </pc:sldMkLst>
        <pc:spChg chg="mod">
          <ac:chgData name="瑛莉菜 羽田" userId="64c7e7a027abc1d1" providerId="LiveId" clId="{D87A286E-C329-4303-8C36-83423F69824E}" dt="2024-09-10T06:37:55.564" v="3"/>
          <ac:spMkLst>
            <pc:docMk/>
            <pc:sldMk cId="4010063240" sldId="375"/>
            <ac:spMk id="2" creationId="{9C6C646A-4932-0ED0-0A88-228322997931}"/>
          </ac:spMkLst>
        </pc:spChg>
        <pc:spChg chg="mod">
          <ac:chgData name="瑛莉菜 羽田" userId="64c7e7a027abc1d1" providerId="LiveId" clId="{D87A286E-C329-4303-8C36-83423F69824E}" dt="2024-09-10T06:37:43.736" v="2"/>
          <ac:spMkLst>
            <pc:docMk/>
            <pc:sldMk cId="4010063240" sldId="375"/>
            <ac:spMk id="10" creationId="{C3C3B70E-4FFF-B141-8B18-557D6A287CFD}"/>
          </ac:spMkLst>
        </pc:spChg>
        <pc:spChg chg="mod">
          <ac:chgData name="瑛莉菜 羽田" userId="64c7e7a027abc1d1" providerId="LiveId" clId="{D87A286E-C329-4303-8C36-83423F69824E}" dt="2024-09-10T06:44:29.792" v="23"/>
          <ac:spMkLst>
            <pc:docMk/>
            <pc:sldMk cId="4010063240" sldId="375"/>
            <ac:spMk id="14" creationId="{4C1CE79F-7A8C-E943-C2CD-9B9D895545B4}"/>
          </ac:spMkLst>
        </pc:spChg>
        <pc:spChg chg="mod">
          <ac:chgData name="瑛莉菜 羽田" userId="64c7e7a027abc1d1" providerId="LiveId" clId="{D87A286E-C329-4303-8C36-83423F69824E}" dt="2024-09-10T06:37:25.160" v="0"/>
          <ac:spMkLst>
            <pc:docMk/>
            <pc:sldMk cId="4010063240" sldId="375"/>
            <ac:spMk id="23" creationId="{00000000-0000-0000-0000-000000000000}"/>
          </ac:spMkLst>
        </pc:spChg>
        <pc:spChg chg="mod">
          <ac:chgData name="瑛莉菜 羽田" userId="64c7e7a027abc1d1" providerId="LiveId" clId="{D87A286E-C329-4303-8C36-83423F69824E}" dt="2024-09-10T06:37:35.292" v="1"/>
          <ac:spMkLst>
            <pc:docMk/>
            <pc:sldMk cId="4010063240" sldId="375"/>
            <ac:spMk id="65" creationId="{00000000-0000-0000-0000-000000000000}"/>
          </ac:spMkLst>
        </pc:spChg>
        <pc:picChg chg="del">
          <ac:chgData name="瑛莉菜 羽田" userId="64c7e7a027abc1d1" providerId="LiveId" clId="{D87A286E-C329-4303-8C36-83423F69824E}" dt="2024-09-10T06:38:38.528" v="9" actId="478"/>
          <ac:picMkLst>
            <pc:docMk/>
            <pc:sldMk cId="4010063240" sldId="375"/>
            <ac:picMk id="5" creationId="{08C14689-1AD4-6415-7FB2-2B8ED586CFDF}"/>
          </ac:picMkLst>
        </pc:picChg>
        <pc:picChg chg="add mod">
          <ac:chgData name="瑛莉菜 羽田" userId="64c7e7a027abc1d1" providerId="LiveId" clId="{D87A286E-C329-4303-8C36-83423F69824E}" dt="2024-09-10T06:40:50.899" v="18" actId="1076"/>
          <ac:picMkLst>
            <pc:docMk/>
            <pc:sldMk cId="4010063240" sldId="375"/>
            <ac:picMk id="6" creationId="{E4777239-5F79-CCC7-F963-B95F3476F3A7}"/>
          </ac:picMkLst>
        </pc:picChg>
        <pc:picChg chg="add mod">
          <ac:chgData name="瑛莉菜 羽田" userId="64c7e7a027abc1d1" providerId="LiveId" clId="{D87A286E-C329-4303-8C36-83423F69824E}" dt="2024-09-10T06:41:17.357" v="21" actId="1076"/>
          <ac:picMkLst>
            <pc:docMk/>
            <pc:sldMk cId="4010063240" sldId="375"/>
            <ac:picMk id="8" creationId="{7330FDE7-5565-43D9-B5D9-D070F22A2272}"/>
          </ac:picMkLst>
        </pc:picChg>
        <pc:picChg chg="del">
          <ac:chgData name="瑛莉菜 羽田" userId="64c7e7a027abc1d1" providerId="LiveId" clId="{D87A286E-C329-4303-8C36-83423F69824E}" dt="2024-09-10T06:38:38.961" v="10" actId="478"/>
          <ac:picMkLst>
            <pc:docMk/>
            <pc:sldMk cId="4010063240" sldId="375"/>
            <ac:picMk id="9" creationId="{2AFB53EF-6F4B-0025-3FED-E82F33110BE1}"/>
          </ac:picMkLst>
        </pc:picChg>
        <pc:picChg chg="del">
          <ac:chgData name="瑛莉菜 羽田" userId="64c7e7a027abc1d1" providerId="LiveId" clId="{D87A286E-C329-4303-8C36-83423F69824E}" dt="2024-09-10T06:38:39.586" v="11" actId="478"/>
          <ac:picMkLst>
            <pc:docMk/>
            <pc:sldMk cId="4010063240" sldId="375"/>
            <ac:picMk id="13" creationId="{3FA767AF-A7DA-668B-C56D-368BB1CA019E}"/>
          </ac:picMkLst>
        </pc:picChg>
        <pc:picChg chg="del">
          <ac:chgData name="瑛莉菜 羽田" userId="64c7e7a027abc1d1" providerId="LiveId" clId="{D87A286E-C329-4303-8C36-83423F69824E}" dt="2024-09-10T06:38:40.360" v="12" actId="478"/>
          <ac:picMkLst>
            <pc:docMk/>
            <pc:sldMk cId="4010063240" sldId="375"/>
            <ac:picMk id="29" creationId="{0609C13E-12F3-77BF-A30D-3F2C329A6B33}"/>
          </ac:picMkLst>
        </pc:picChg>
        <pc:picChg chg="del">
          <ac:chgData name="瑛莉菜 羽田" userId="64c7e7a027abc1d1" providerId="LiveId" clId="{D87A286E-C329-4303-8C36-83423F69824E}" dt="2024-09-10T06:38:40.774" v="13" actId="478"/>
          <ac:picMkLst>
            <pc:docMk/>
            <pc:sldMk cId="4010063240" sldId="375"/>
            <ac:picMk id="31" creationId="{917DBEC9-0A60-4C5A-5279-A67C02E18635}"/>
          </ac:picMkLst>
        </pc:picChg>
      </pc:sldChg>
    </pc:docChg>
  </pc:docChgLst>
  <pc:docChgLst>
    <pc:chgData name="瑛莉菜 羽田" userId="64c7e7a027abc1d1" providerId="LiveId" clId="{D8239F4C-D006-4AC7-8D98-B7359FB53CC6}"/>
    <pc:docChg chg="custSel modSld">
      <pc:chgData name="瑛莉菜 羽田" userId="64c7e7a027abc1d1" providerId="LiveId" clId="{D8239F4C-D006-4AC7-8D98-B7359FB53CC6}" dt="2024-09-10T02:22:16.094" v="63" actId="1076"/>
      <pc:docMkLst>
        <pc:docMk/>
      </pc:docMkLst>
      <pc:sldChg chg="addSp delSp modSp mod">
        <pc:chgData name="瑛莉菜 羽田" userId="64c7e7a027abc1d1" providerId="LiveId" clId="{D8239F4C-D006-4AC7-8D98-B7359FB53CC6}" dt="2024-09-10T02:22:16.094" v="63" actId="1076"/>
        <pc:sldMkLst>
          <pc:docMk/>
          <pc:sldMk cId="4010063240" sldId="375"/>
        </pc:sldMkLst>
        <pc:spChg chg="mod">
          <ac:chgData name="瑛莉菜 羽田" userId="64c7e7a027abc1d1" providerId="LiveId" clId="{D8239F4C-D006-4AC7-8D98-B7359FB53CC6}" dt="2024-09-10T02:20:11.180" v="16" actId="20577"/>
          <ac:spMkLst>
            <pc:docMk/>
            <pc:sldMk cId="4010063240" sldId="375"/>
            <ac:spMk id="2" creationId="{9C6C646A-4932-0ED0-0A88-228322997931}"/>
          </ac:spMkLst>
        </pc:spChg>
        <pc:spChg chg="mod">
          <ac:chgData name="瑛莉菜 羽田" userId="64c7e7a027abc1d1" providerId="LiveId" clId="{D8239F4C-D006-4AC7-8D98-B7359FB53CC6}" dt="2024-09-10T02:21:03.683" v="51"/>
          <ac:spMkLst>
            <pc:docMk/>
            <pc:sldMk cId="4010063240" sldId="375"/>
            <ac:spMk id="14" creationId="{4C1CE79F-7A8C-E943-C2CD-9B9D895545B4}"/>
          </ac:spMkLst>
        </pc:spChg>
        <pc:spChg chg="mod">
          <ac:chgData name="瑛莉菜 羽田" userId="64c7e7a027abc1d1" providerId="LiveId" clId="{D8239F4C-D006-4AC7-8D98-B7359FB53CC6}" dt="2024-09-10T02:18:55.335" v="0"/>
          <ac:spMkLst>
            <pc:docMk/>
            <pc:sldMk cId="4010063240" sldId="375"/>
            <ac:spMk id="23" creationId="{00000000-0000-0000-0000-000000000000}"/>
          </ac:spMkLst>
        </pc:spChg>
        <pc:spChg chg="mod">
          <ac:chgData name="瑛莉菜 羽田" userId="64c7e7a027abc1d1" providerId="LiveId" clId="{D8239F4C-D006-4AC7-8D98-B7359FB53CC6}" dt="2024-09-10T02:19:07.887" v="1"/>
          <ac:spMkLst>
            <pc:docMk/>
            <pc:sldMk cId="4010063240" sldId="375"/>
            <ac:spMk id="65" creationId="{00000000-0000-0000-0000-000000000000}"/>
          </ac:spMkLst>
        </pc:spChg>
        <pc:spChg chg="mod">
          <ac:chgData name="瑛莉菜 羽田" userId="64c7e7a027abc1d1" providerId="LiveId" clId="{D8239F4C-D006-4AC7-8D98-B7359FB53CC6}" dt="2024-09-10T02:19:19.941" v="11" actId="20577"/>
          <ac:spMkLst>
            <pc:docMk/>
            <pc:sldMk cId="4010063240" sldId="375"/>
            <ac:spMk id="69" creationId="{00000000-0000-0000-0000-000000000000}"/>
          </ac:spMkLst>
        </pc:spChg>
        <pc:picChg chg="add mod">
          <ac:chgData name="瑛莉菜 羽田" userId="64c7e7a027abc1d1" providerId="LiveId" clId="{D8239F4C-D006-4AC7-8D98-B7359FB53CC6}" dt="2024-09-10T02:21:31.234" v="55" actId="1076"/>
          <ac:picMkLst>
            <pc:docMk/>
            <pc:sldMk cId="4010063240" sldId="375"/>
            <ac:picMk id="5" creationId="{AFFC5FFD-2C6D-9363-A60F-BF7C05353BC5}"/>
          </ac:picMkLst>
        </pc:picChg>
        <pc:picChg chg="del">
          <ac:chgData name="瑛莉菜 羽田" userId="64c7e7a027abc1d1" providerId="LiveId" clId="{D8239F4C-D006-4AC7-8D98-B7359FB53CC6}" dt="2024-09-10T02:21:27.808" v="54" actId="478"/>
          <ac:picMkLst>
            <pc:docMk/>
            <pc:sldMk cId="4010063240" sldId="375"/>
            <ac:picMk id="6" creationId="{3B3F5EE1-3AF4-D109-805B-1C703A6A2C55}"/>
          </ac:picMkLst>
        </pc:picChg>
        <pc:picChg chg="del">
          <ac:chgData name="瑛莉菜 羽田" userId="64c7e7a027abc1d1" providerId="LiveId" clId="{D8239F4C-D006-4AC7-8D98-B7359FB53CC6}" dt="2024-09-10T02:21:32.665" v="56" actId="478"/>
          <ac:picMkLst>
            <pc:docMk/>
            <pc:sldMk cId="4010063240" sldId="375"/>
            <ac:picMk id="8" creationId="{10F63819-BDB2-21ED-B79E-AC06F097692E}"/>
          </ac:picMkLst>
        </pc:picChg>
        <pc:picChg chg="add mod">
          <ac:chgData name="瑛莉菜 羽田" userId="64c7e7a027abc1d1" providerId="LiveId" clId="{D8239F4C-D006-4AC7-8D98-B7359FB53CC6}" dt="2024-09-10T02:21:57.518" v="60" actId="1076"/>
          <ac:picMkLst>
            <pc:docMk/>
            <pc:sldMk cId="4010063240" sldId="375"/>
            <ac:picMk id="9" creationId="{1B391B60-9491-08E8-3EC6-FDCF659B62AC}"/>
          </ac:picMkLst>
        </pc:picChg>
        <pc:picChg chg="add mod">
          <ac:chgData name="瑛莉菜 羽田" userId="64c7e7a027abc1d1" providerId="LiveId" clId="{D8239F4C-D006-4AC7-8D98-B7359FB53CC6}" dt="2024-09-10T02:22:16.094" v="63" actId="1076"/>
          <ac:picMkLst>
            <pc:docMk/>
            <pc:sldMk cId="4010063240" sldId="375"/>
            <ac:picMk id="12" creationId="{1C282A52-7314-B8A8-673E-F60E34521983}"/>
          </ac:picMkLst>
        </pc:picChg>
        <pc:picChg chg="del">
          <ac:chgData name="瑛莉菜 羽田" userId="64c7e7a027abc1d1" providerId="LiveId" clId="{D8239F4C-D006-4AC7-8D98-B7359FB53CC6}" dt="2024-09-10T02:21:33.295" v="57" actId="478"/>
          <ac:picMkLst>
            <pc:docMk/>
            <pc:sldMk cId="4010063240" sldId="375"/>
            <ac:picMk id="13" creationId="{141CCAE6-F085-F639-EB24-F6AB049E787B}"/>
          </ac:picMkLst>
        </pc:picChg>
      </pc:sldChg>
    </pc:docChg>
  </pc:docChgLst>
  <pc:docChgLst>
    <pc:chgData name="瑛莉菜 羽田" userId="64c7e7a027abc1d1" providerId="LiveId" clId="{1DDE77A7-6094-4BC8-B5AF-C8CC676A0D2A}"/>
    <pc:docChg chg="custSel modSld">
      <pc:chgData name="瑛莉菜 羽田" userId="64c7e7a027abc1d1" providerId="LiveId" clId="{1DDE77A7-6094-4BC8-B5AF-C8CC676A0D2A}" dt="2024-09-09T08:34:50.098" v="66" actId="1076"/>
      <pc:docMkLst>
        <pc:docMk/>
      </pc:docMkLst>
      <pc:sldChg chg="addSp delSp modSp mod">
        <pc:chgData name="瑛莉菜 羽田" userId="64c7e7a027abc1d1" providerId="LiveId" clId="{1DDE77A7-6094-4BC8-B5AF-C8CC676A0D2A}" dt="2024-09-09T08:34:50.098" v="66" actId="1076"/>
        <pc:sldMkLst>
          <pc:docMk/>
          <pc:sldMk cId="4010063240" sldId="375"/>
        </pc:sldMkLst>
        <pc:spChg chg="mod">
          <ac:chgData name="瑛莉菜 羽田" userId="64c7e7a027abc1d1" providerId="LiveId" clId="{1DDE77A7-6094-4BC8-B5AF-C8CC676A0D2A}" dt="2024-09-09T08:32:24.460" v="42" actId="20577"/>
          <ac:spMkLst>
            <pc:docMk/>
            <pc:sldMk cId="4010063240" sldId="375"/>
            <ac:spMk id="2" creationId="{9C6C646A-4932-0ED0-0A88-228322997931}"/>
          </ac:spMkLst>
        </pc:spChg>
        <pc:spChg chg="mod">
          <ac:chgData name="瑛莉菜 羽田" userId="64c7e7a027abc1d1" providerId="LiveId" clId="{1DDE77A7-6094-4BC8-B5AF-C8CC676A0D2A}" dt="2024-09-09T08:32:08.498" v="16"/>
          <ac:spMkLst>
            <pc:docMk/>
            <pc:sldMk cId="4010063240" sldId="375"/>
            <ac:spMk id="10" creationId="{C3C3B70E-4FFF-B141-8B18-557D6A287CFD}"/>
          </ac:spMkLst>
        </pc:spChg>
        <pc:spChg chg="mod">
          <ac:chgData name="瑛莉菜 羽田" userId="64c7e7a027abc1d1" providerId="LiveId" clId="{1DDE77A7-6094-4BC8-B5AF-C8CC676A0D2A}" dt="2024-09-09T08:33:03.342" v="50" actId="1076"/>
          <ac:spMkLst>
            <pc:docMk/>
            <pc:sldMk cId="4010063240" sldId="375"/>
            <ac:spMk id="14" creationId="{4C1CE79F-7A8C-E943-C2CD-9B9D895545B4}"/>
          </ac:spMkLst>
        </pc:spChg>
        <pc:spChg chg="mod">
          <ac:chgData name="瑛莉菜 羽田" userId="64c7e7a027abc1d1" providerId="LiveId" clId="{1DDE77A7-6094-4BC8-B5AF-C8CC676A0D2A}" dt="2024-09-09T08:31:44.036" v="0"/>
          <ac:spMkLst>
            <pc:docMk/>
            <pc:sldMk cId="4010063240" sldId="375"/>
            <ac:spMk id="23" creationId="{00000000-0000-0000-0000-000000000000}"/>
          </ac:spMkLst>
        </pc:spChg>
        <pc:spChg chg="mod">
          <ac:chgData name="瑛莉菜 羽田" userId="64c7e7a027abc1d1" providerId="LiveId" clId="{1DDE77A7-6094-4BC8-B5AF-C8CC676A0D2A}" dt="2024-09-09T08:31:52.244" v="1"/>
          <ac:spMkLst>
            <pc:docMk/>
            <pc:sldMk cId="4010063240" sldId="375"/>
            <ac:spMk id="65" creationId="{00000000-0000-0000-0000-000000000000}"/>
          </ac:spMkLst>
        </pc:spChg>
        <pc:spChg chg="mod">
          <ac:chgData name="瑛莉菜 羽田" userId="64c7e7a027abc1d1" providerId="LiveId" clId="{1DDE77A7-6094-4BC8-B5AF-C8CC676A0D2A}" dt="2024-09-09T08:32:01.038" v="11" actId="20577"/>
          <ac:spMkLst>
            <pc:docMk/>
            <pc:sldMk cId="4010063240" sldId="375"/>
            <ac:spMk id="69" creationId="{00000000-0000-0000-0000-000000000000}"/>
          </ac:spMkLst>
        </pc:spChg>
        <pc:picChg chg="del">
          <ac:chgData name="瑛莉菜 羽田" userId="64c7e7a027abc1d1" providerId="LiveId" clId="{1DDE77A7-6094-4BC8-B5AF-C8CC676A0D2A}" dt="2024-09-09T08:33:24.444" v="54" actId="478"/>
          <ac:picMkLst>
            <pc:docMk/>
            <pc:sldMk cId="4010063240" sldId="375"/>
            <ac:picMk id="5" creationId="{4B86F815-CD40-9690-8629-3AF0FD5AFD70}"/>
          </ac:picMkLst>
        </pc:picChg>
        <pc:picChg chg="add mod">
          <ac:chgData name="瑛莉菜 羽田" userId="64c7e7a027abc1d1" providerId="LiveId" clId="{1DDE77A7-6094-4BC8-B5AF-C8CC676A0D2A}" dt="2024-09-09T08:33:30.512" v="57" actId="1076"/>
          <ac:picMkLst>
            <pc:docMk/>
            <pc:sldMk cId="4010063240" sldId="375"/>
            <ac:picMk id="6" creationId="{FB439006-F8A9-2693-2AA7-040E57A45CE7}"/>
          </ac:picMkLst>
        </pc:picChg>
        <pc:picChg chg="add mod">
          <ac:chgData name="瑛莉菜 羽田" userId="64c7e7a027abc1d1" providerId="LiveId" clId="{1DDE77A7-6094-4BC8-B5AF-C8CC676A0D2A}" dt="2024-09-09T08:34:50.098" v="66" actId="1076"/>
          <ac:picMkLst>
            <pc:docMk/>
            <pc:sldMk cId="4010063240" sldId="375"/>
            <ac:picMk id="8" creationId="{FA5C65A4-4AF6-3235-88EA-79C44BD69485}"/>
          </ac:picMkLst>
        </pc:picChg>
        <pc:picChg chg="del">
          <ac:chgData name="瑛莉菜 羽田" userId="64c7e7a027abc1d1" providerId="LiveId" clId="{1DDE77A7-6094-4BC8-B5AF-C8CC676A0D2A}" dt="2024-09-09T08:33:34.573" v="59" actId="478"/>
          <ac:picMkLst>
            <pc:docMk/>
            <pc:sldMk cId="4010063240" sldId="375"/>
            <ac:picMk id="9" creationId="{4D25DFBF-1AF2-BF2D-7095-F15882E7FD01}"/>
          </ac:picMkLst>
        </pc:picChg>
        <pc:picChg chg="del">
          <ac:chgData name="瑛莉菜 羽田" userId="64c7e7a027abc1d1" providerId="LiveId" clId="{1DDE77A7-6094-4BC8-B5AF-C8CC676A0D2A}" dt="2024-09-09T08:33:34.034" v="58" actId="478"/>
          <ac:picMkLst>
            <pc:docMk/>
            <pc:sldMk cId="4010063240" sldId="375"/>
            <ac:picMk id="13" creationId="{7AE7BD69-6C66-E4B5-1880-9F514CC287DC}"/>
          </ac:picMkLst>
        </pc:picChg>
      </pc:sldChg>
    </pc:docChg>
  </pc:docChgLst>
  <pc:docChgLst>
    <pc:chgData name="瑛莉菜 羽田" userId="64c7e7a027abc1d1" providerId="LiveId" clId="{B3764A99-6AA9-443B-A876-153ED3A62D34}"/>
    <pc:docChg chg="undo custSel modSld">
      <pc:chgData name="瑛莉菜 羽田" userId="64c7e7a027abc1d1" providerId="LiveId" clId="{B3764A99-6AA9-443B-A876-153ED3A62D34}" dt="2024-09-09T09:06:25.647" v="42" actId="1076"/>
      <pc:docMkLst>
        <pc:docMk/>
      </pc:docMkLst>
      <pc:sldChg chg="addSp delSp modSp mod">
        <pc:chgData name="瑛莉菜 羽田" userId="64c7e7a027abc1d1" providerId="LiveId" clId="{B3764A99-6AA9-443B-A876-153ED3A62D34}" dt="2024-09-09T09:06:25.647" v="42" actId="1076"/>
        <pc:sldMkLst>
          <pc:docMk/>
          <pc:sldMk cId="4010063240" sldId="375"/>
        </pc:sldMkLst>
        <pc:spChg chg="mod">
          <ac:chgData name="瑛莉菜 羽田" userId="64c7e7a027abc1d1" providerId="LiveId" clId="{B3764A99-6AA9-443B-A876-153ED3A62D34}" dt="2024-09-09T09:03:36.944" v="11" actId="20577"/>
          <ac:spMkLst>
            <pc:docMk/>
            <pc:sldMk cId="4010063240" sldId="375"/>
            <ac:spMk id="2" creationId="{9C6C646A-4932-0ED0-0A88-228322997931}"/>
          </ac:spMkLst>
        </pc:spChg>
        <pc:spChg chg="mod">
          <ac:chgData name="瑛莉菜 羽田" userId="64c7e7a027abc1d1" providerId="LiveId" clId="{B3764A99-6AA9-443B-A876-153ED3A62D34}" dt="2024-09-09T09:01:46.107" v="2"/>
          <ac:spMkLst>
            <pc:docMk/>
            <pc:sldMk cId="4010063240" sldId="375"/>
            <ac:spMk id="10" creationId="{C3C3B70E-4FFF-B141-8B18-557D6A287CFD}"/>
          </ac:spMkLst>
        </pc:spChg>
        <pc:spChg chg="mod">
          <ac:chgData name="瑛莉菜 羽田" userId="64c7e7a027abc1d1" providerId="LiveId" clId="{B3764A99-6AA9-443B-A876-153ED3A62D34}" dt="2024-09-09T09:05:20.026" v="27" actId="1076"/>
          <ac:spMkLst>
            <pc:docMk/>
            <pc:sldMk cId="4010063240" sldId="375"/>
            <ac:spMk id="14" creationId="{4C1CE79F-7A8C-E943-C2CD-9B9D895545B4}"/>
          </ac:spMkLst>
        </pc:spChg>
        <pc:spChg chg="mod">
          <ac:chgData name="瑛莉菜 羽田" userId="64c7e7a027abc1d1" providerId="LiveId" clId="{B3764A99-6AA9-443B-A876-153ED3A62D34}" dt="2024-09-09T09:01:32.411" v="0"/>
          <ac:spMkLst>
            <pc:docMk/>
            <pc:sldMk cId="4010063240" sldId="375"/>
            <ac:spMk id="23" creationId="{00000000-0000-0000-0000-000000000000}"/>
          </ac:spMkLst>
        </pc:spChg>
        <pc:spChg chg="mod">
          <ac:chgData name="瑛莉菜 羽田" userId="64c7e7a027abc1d1" providerId="LiveId" clId="{B3764A99-6AA9-443B-A876-153ED3A62D34}" dt="2024-09-09T09:01:38.758" v="1"/>
          <ac:spMkLst>
            <pc:docMk/>
            <pc:sldMk cId="4010063240" sldId="375"/>
            <ac:spMk id="65" creationId="{00000000-0000-0000-0000-000000000000}"/>
          </ac:spMkLst>
        </pc:spChg>
        <pc:spChg chg="mod">
          <ac:chgData name="瑛莉菜 羽田" userId="64c7e7a027abc1d1" providerId="LiveId" clId="{B3764A99-6AA9-443B-A876-153ED3A62D34}" dt="2024-09-09T09:03:53.172" v="17" actId="20577"/>
          <ac:spMkLst>
            <pc:docMk/>
            <pc:sldMk cId="4010063240" sldId="375"/>
            <ac:spMk id="69" creationId="{00000000-0000-0000-0000-000000000000}"/>
          </ac:spMkLst>
        </pc:spChg>
        <pc:picChg chg="del">
          <ac:chgData name="瑛莉菜 羽田" userId="64c7e7a027abc1d1" providerId="LiveId" clId="{B3764A99-6AA9-443B-A876-153ED3A62D34}" dt="2024-09-09T09:05:35.680" v="31" actId="478"/>
          <ac:picMkLst>
            <pc:docMk/>
            <pc:sldMk cId="4010063240" sldId="375"/>
            <ac:picMk id="5" creationId="{6BF377F8-825F-8AF1-BE94-E47780ABEA8E}"/>
          </ac:picMkLst>
        </pc:picChg>
        <pc:picChg chg="add mod">
          <ac:chgData name="瑛莉菜 羽田" userId="64c7e7a027abc1d1" providerId="LiveId" clId="{B3764A99-6AA9-443B-A876-153ED3A62D34}" dt="2024-09-09T09:05:39.741" v="32" actId="1076"/>
          <ac:picMkLst>
            <pc:docMk/>
            <pc:sldMk cId="4010063240" sldId="375"/>
            <ac:picMk id="6" creationId="{3B3F5EE1-3AF4-D109-805B-1C703A6A2C55}"/>
          </ac:picMkLst>
        </pc:picChg>
        <pc:picChg chg="add mod">
          <ac:chgData name="瑛莉菜 羽田" userId="64c7e7a027abc1d1" providerId="LiveId" clId="{B3764A99-6AA9-443B-A876-153ED3A62D34}" dt="2024-09-09T09:05:56.991" v="37" actId="1076"/>
          <ac:picMkLst>
            <pc:docMk/>
            <pc:sldMk cId="4010063240" sldId="375"/>
            <ac:picMk id="8" creationId="{10F63819-BDB2-21ED-B79E-AC06F097692E}"/>
          </ac:picMkLst>
        </pc:picChg>
        <pc:picChg chg="del">
          <ac:chgData name="瑛莉菜 羽田" userId="64c7e7a027abc1d1" providerId="LiveId" clId="{B3764A99-6AA9-443B-A876-153ED3A62D34}" dt="2024-09-09T09:05:41.595" v="34" actId="478"/>
          <ac:picMkLst>
            <pc:docMk/>
            <pc:sldMk cId="4010063240" sldId="375"/>
            <ac:picMk id="9" creationId="{077DCF57-41F4-02A8-82F2-2D0CF40A8B42}"/>
          </ac:picMkLst>
        </pc:picChg>
        <pc:picChg chg="del">
          <ac:chgData name="瑛莉菜 羽田" userId="64c7e7a027abc1d1" providerId="LiveId" clId="{B3764A99-6AA9-443B-A876-153ED3A62D34}" dt="2024-09-09T09:05:41.044" v="33" actId="478"/>
          <ac:picMkLst>
            <pc:docMk/>
            <pc:sldMk cId="4010063240" sldId="375"/>
            <ac:picMk id="12" creationId="{CD83796A-5EF4-39AD-3B21-C65B6D40EE3F}"/>
          </ac:picMkLst>
        </pc:picChg>
        <pc:picChg chg="add mod">
          <ac:chgData name="瑛莉菜 羽田" userId="64c7e7a027abc1d1" providerId="LiveId" clId="{B3764A99-6AA9-443B-A876-153ED3A62D34}" dt="2024-09-09T09:06:25.647" v="42" actId="1076"/>
          <ac:picMkLst>
            <pc:docMk/>
            <pc:sldMk cId="4010063240" sldId="375"/>
            <ac:picMk id="13" creationId="{141CCAE6-F085-F639-EB24-F6AB049E787B}"/>
          </ac:picMkLst>
        </pc:picChg>
      </pc:sldChg>
    </pc:docChg>
  </pc:docChgLst>
  <pc:docChgLst>
    <pc:chgData name="瑛莉菜 羽田" userId="64c7e7a027abc1d1" providerId="LiveId" clId="{79F2D5F0-E4E8-4753-8B32-2D3C25FCE09B}"/>
    <pc:docChg chg="custSel modSld">
      <pc:chgData name="瑛莉菜 羽田" userId="64c7e7a027abc1d1" providerId="LiveId" clId="{79F2D5F0-E4E8-4753-8B32-2D3C25FCE09B}" dt="2024-09-09T07:30:09.627" v="50" actId="1076"/>
      <pc:docMkLst>
        <pc:docMk/>
      </pc:docMkLst>
      <pc:sldChg chg="addSp delSp modSp mod">
        <pc:chgData name="瑛莉菜 羽田" userId="64c7e7a027abc1d1" providerId="LiveId" clId="{79F2D5F0-E4E8-4753-8B32-2D3C25FCE09B}" dt="2024-09-09T07:30:09.627" v="50" actId="1076"/>
        <pc:sldMkLst>
          <pc:docMk/>
          <pc:sldMk cId="4010063240" sldId="375"/>
        </pc:sldMkLst>
        <pc:spChg chg="mod">
          <ac:chgData name="瑛莉菜 羽田" userId="64c7e7a027abc1d1" providerId="LiveId" clId="{79F2D5F0-E4E8-4753-8B32-2D3C25FCE09B}" dt="2024-09-09T07:21:07.461" v="27" actId="20577"/>
          <ac:spMkLst>
            <pc:docMk/>
            <pc:sldMk cId="4010063240" sldId="375"/>
            <ac:spMk id="2" creationId="{9C6C646A-4932-0ED0-0A88-228322997931}"/>
          </ac:spMkLst>
        </pc:spChg>
        <pc:spChg chg="mod">
          <ac:chgData name="瑛莉菜 羽田" userId="64c7e7a027abc1d1" providerId="LiveId" clId="{79F2D5F0-E4E8-4753-8B32-2D3C25FCE09B}" dt="2024-09-09T07:26:45.340" v="33"/>
          <ac:spMkLst>
            <pc:docMk/>
            <pc:sldMk cId="4010063240" sldId="375"/>
            <ac:spMk id="14" creationId="{4C1CE79F-7A8C-E943-C2CD-9B9D895545B4}"/>
          </ac:spMkLst>
        </pc:spChg>
        <pc:spChg chg="mod">
          <ac:chgData name="瑛莉菜 羽田" userId="64c7e7a027abc1d1" providerId="LiveId" clId="{79F2D5F0-E4E8-4753-8B32-2D3C25FCE09B}" dt="2024-09-09T07:20:29.005" v="0"/>
          <ac:spMkLst>
            <pc:docMk/>
            <pc:sldMk cId="4010063240" sldId="375"/>
            <ac:spMk id="23" creationId="{00000000-0000-0000-0000-000000000000}"/>
          </ac:spMkLst>
        </pc:spChg>
        <pc:spChg chg="mod">
          <ac:chgData name="瑛莉菜 羽田" userId="64c7e7a027abc1d1" providerId="LiveId" clId="{79F2D5F0-E4E8-4753-8B32-2D3C25FCE09B}" dt="2024-09-09T07:20:35.382" v="1"/>
          <ac:spMkLst>
            <pc:docMk/>
            <pc:sldMk cId="4010063240" sldId="375"/>
            <ac:spMk id="65" creationId="{00000000-0000-0000-0000-000000000000}"/>
          </ac:spMkLst>
        </pc:spChg>
        <pc:picChg chg="del">
          <ac:chgData name="瑛莉菜 羽田" userId="64c7e7a027abc1d1" providerId="LiveId" clId="{79F2D5F0-E4E8-4753-8B32-2D3C25FCE09B}" dt="2024-09-09T07:28:55.727" v="36" actId="478"/>
          <ac:picMkLst>
            <pc:docMk/>
            <pc:sldMk cId="4010063240" sldId="375"/>
            <ac:picMk id="5" creationId="{36A189CF-F788-F095-44AD-1C7E1E75F555}"/>
          </ac:picMkLst>
        </pc:picChg>
        <pc:picChg chg="add mod">
          <ac:chgData name="瑛莉菜 羽田" userId="64c7e7a027abc1d1" providerId="LiveId" clId="{79F2D5F0-E4E8-4753-8B32-2D3C25FCE09B}" dt="2024-09-09T07:29:04.517" v="40" actId="14100"/>
          <ac:picMkLst>
            <pc:docMk/>
            <pc:sldMk cId="4010063240" sldId="375"/>
            <ac:picMk id="6" creationId="{6ED04487-DF8F-2197-D1DA-54F4A1AA1BA4}"/>
          </ac:picMkLst>
        </pc:picChg>
        <pc:picChg chg="add mod">
          <ac:chgData name="瑛莉菜 羽田" userId="64c7e7a027abc1d1" providerId="LiveId" clId="{79F2D5F0-E4E8-4753-8B32-2D3C25FCE09B}" dt="2024-09-09T07:29:42.099" v="45" actId="1076"/>
          <ac:picMkLst>
            <pc:docMk/>
            <pc:sldMk cId="4010063240" sldId="375"/>
            <ac:picMk id="8" creationId="{C15C8F57-E246-8FB3-990D-168183FAFD61}"/>
          </ac:picMkLst>
        </pc:picChg>
        <pc:picChg chg="add mod">
          <ac:chgData name="瑛莉菜 羽田" userId="64c7e7a027abc1d1" providerId="LiveId" clId="{79F2D5F0-E4E8-4753-8B32-2D3C25FCE09B}" dt="2024-09-09T07:30:09.627" v="50" actId="1076"/>
          <ac:picMkLst>
            <pc:docMk/>
            <pc:sldMk cId="4010063240" sldId="375"/>
            <ac:picMk id="11" creationId="{6DAF6D4A-E789-D4ED-6D56-865B3686CDC2}"/>
          </ac:picMkLst>
        </pc:picChg>
        <pc:picChg chg="del">
          <ac:chgData name="瑛莉菜 羽田" userId="64c7e7a027abc1d1" providerId="LiveId" clId="{79F2D5F0-E4E8-4753-8B32-2D3C25FCE09B}" dt="2024-09-09T07:29:05.579" v="41" actId="478"/>
          <ac:picMkLst>
            <pc:docMk/>
            <pc:sldMk cId="4010063240" sldId="375"/>
            <ac:picMk id="13" creationId="{3F95E31D-430F-91FD-6476-D6A7B6F5A883}"/>
          </ac:picMkLst>
        </pc:picChg>
        <pc:picChg chg="del">
          <ac:chgData name="瑛莉菜 羽田" userId="64c7e7a027abc1d1" providerId="LiveId" clId="{79F2D5F0-E4E8-4753-8B32-2D3C25FCE09B}" dt="2024-09-09T07:29:06.192" v="42" actId="478"/>
          <ac:picMkLst>
            <pc:docMk/>
            <pc:sldMk cId="4010063240" sldId="375"/>
            <ac:picMk id="16" creationId="{3DBD8CB8-853D-2290-7C3F-CB77DE76D71E}"/>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2024/9/17</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2024/9/17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2024/9/17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2024/9/17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2024/9/17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2024/9/17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2024/9/17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2024/9/17</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2024/9/17</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2024/9/17</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2024/9/17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2024/9/17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2024/9/17</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728400" cy="43732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en-US" altLang="ja-JP" sz="1600" b="1" i="0" dirty="0">
                <a:solidFill>
                  <a:srgbClr val="333333"/>
                </a:solidFill>
                <a:effectLst/>
                <a:latin typeface="Meiryo" panose="020B0604030504040204" pitchFamily="34" charset="-128"/>
                <a:ea typeface="Meiryo" panose="020B0604030504040204" pitchFamily="34" charset="-128"/>
              </a:rPr>
              <a:t>MOTTERU</a:t>
            </a:r>
            <a:r>
              <a:rPr lang="ja-JP" altLang="en-US" sz="1600" b="1" i="0">
                <a:solidFill>
                  <a:srgbClr val="333333"/>
                </a:solidFill>
                <a:effectLst/>
                <a:latin typeface="Meiryo" panose="020B0604030504040204" pitchFamily="34" charset="-128"/>
                <a:ea typeface="Meiryo" panose="020B0604030504040204" pitchFamily="34" charset="-128"/>
              </a:rPr>
              <a:t>ハンドル付クリアボトル　</a:t>
            </a:r>
            <a:r>
              <a:rPr lang="en-US" altLang="ja-JP" sz="1600" b="1" i="0" dirty="0">
                <a:solidFill>
                  <a:srgbClr val="333333"/>
                </a:solidFill>
                <a:effectLst/>
                <a:latin typeface="Meiryo" panose="020B0604030504040204" pitchFamily="34" charset="-128"/>
                <a:ea typeface="Meiryo" panose="020B0604030504040204" pitchFamily="34" charset="-128"/>
              </a:rPr>
              <a:t>550ml</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9" y="169165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l-GR" altLang="ja-JP" sz="1000" b="0" i="0" dirty="0">
                <a:solidFill>
                  <a:srgbClr val="333333"/>
                </a:solidFill>
                <a:effectLst/>
                <a:latin typeface="Meiryo" panose="020B0604030504040204" pitchFamily="34" charset="-128"/>
                <a:ea typeface="Meiryo" panose="020B0604030504040204" pitchFamily="34" charset="-128"/>
              </a:rPr>
              <a:t>φ64×240</a:t>
            </a:r>
            <a:r>
              <a:rPr lang="ja-JP" altLang="el-GR"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874506" cy="37426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シルク</a:t>
            </a:r>
            <a:r>
              <a:rPr lang="ja-JP" altLang="en-US" sz="1000">
                <a:solidFill>
                  <a:schemeClr val="tx1"/>
                </a:solidFill>
                <a:latin typeface="メイリオ" panose="020B0604030504040204" pitchFamily="50" charset="-128"/>
                <a:ea typeface="メイリオ" panose="020B0604030504040204" pitchFamily="50" charset="-128"/>
              </a:rPr>
              <a:t>・インクジェット</a:t>
            </a:r>
            <a:r>
              <a:rPr kumimoji="1" lang="ja-JP" altLang="en-US" sz="1000">
                <a:solidFill>
                  <a:schemeClr val="tx1"/>
                </a:solidFill>
                <a:latin typeface="メイリオ" panose="020B0604030504040204" pitchFamily="50" charset="-128"/>
                <a:ea typeface="メイリオ" panose="020B0604030504040204" pitchFamily="50" charset="-128"/>
              </a:rPr>
              <a:t>印刷</a:t>
            </a:r>
            <a:endParaRPr lang="en-US" altLang="ja-JP" sz="1000" b="0" i="0" dirty="0">
              <a:solidFill>
                <a:srgbClr val="333333"/>
              </a:solidFill>
              <a:effectLst/>
              <a:latin typeface="Meiryo" panose="020B0604030504040204" pitchFamily="50" charset="-128"/>
              <a:ea typeface="Meiryo"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〇〇印刷の場合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9C6C646A-4932-0ED0-0A88-228322997931}"/>
              </a:ext>
            </a:extLst>
          </p:cNvPr>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ja-JP" altLang="en-US" sz="1000" b="0" i="0">
                <a:solidFill>
                  <a:srgbClr val="333333"/>
                </a:solidFill>
                <a:effectLst/>
                <a:latin typeface="Meiryo" panose="020B0604030504040204" pitchFamily="34" charset="-128"/>
                <a:ea typeface="Meiryo" panose="020B0604030504040204" pitchFamily="34" charset="-128"/>
              </a:rPr>
              <a:t>シルク・パッド印刷範囲：天面（フタ）／</a:t>
            </a:r>
            <a:r>
              <a:rPr lang="el-GR" altLang="ja-JP" sz="1000" b="0" i="0" dirty="0">
                <a:solidFill>
                  <a:srgbClr val="333333"/>
                </a:solidFill>
                <a:effectLst/>
                <a:latin typeface="Meiryo" panose="020B0604030504040204" pitchFamily="34" charset="-128"/>
                <a:ea typeface="Meiryo" panose="020B0604030504040204" pitchFamily="34" charset="-128"/>
              </a:rPr>
              <a:t>φ34</a:t>
            </a:r>
            <a:r>
              <a:rPr lang="ja-JP" altLang="el-GR"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）、側面／</a:t>
            </a:r>
            <a:r>
              <a:rPr lang="en-US" altLang="ja-JP" sz="1000" b="0" i="0" dirty="0">
                <a:solidFill>
                  <a:srgbClr val="333333"/>
                </a:solidFill>
                <a:effectLst/>
                <a:latin typeface="Meiryo" panose="020B0604030504040204" pitchFamily="34" charset="-128"/>
                <a:ea typeface="Meiryo" panose="020B0604030504040204" pitchFamily="34" charset="-128"/>
              </a:rPr>
              <a:t>W30×H30</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br>
              <a:rPr lang="en-US" altLang="ja-JP" sz="1000" dirty="0"/>
            </a:br>
            <a:r>
              <a:rPr lang="ja-JP" altLang="en-US" sz="1000" b="0" i="0">
                <a:solidFill>
                  <a:srgbClr val="333333"/>
                </a:solidFill>
                <a:effectLst/>
                <a:latin typeface="Meiryo" panose="020B0604030504040204" pitchFamily="34" charset="-128"/>
                <a:ea typeface="Meiryo" panose="020B0604030504040204" pitchFamily="34" charset="-128"/>
              </a:rPr>
              <a:t>回転シルク印刷範囲：側面／</a:t>
            </a:r>
            <a:r>
              <a:rPr lang="en-US" altLang="ja-JP" sz="1000" b="0" i="0" dirty="0">
                <a:solidFill>
                  <a:srgbClr val="333333"/>
                </a:solidFill>
                <a:effectLst/>
                <a:latin typeface="Meiryo" panose="020B0604030504040204" pitchFamily="34" charset="-128"/>
                <a:ea typeface="Meiryo" panose="020B0604030504040204" pitchFamily="34" charset="-128"/>
              </a:rPr>
              <a:t>W190×H141</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br>
              <a:rPr lang="en-US" altLang="ja-JP" sz="1000" dirty="0"/>
            </a:br>
            <a:r>
              <a:rPr lang="ja-JP" altLang="en-US" sz="1000" b="0" i="0">
                <a:solidFill>
                  <a:srgbClr val="333333"/>
                </a:solidFill>
                <a:effectLst/>
                <a:latin typeface="Meiryo" panose="020B0604030504040204" pitchFamily="34" charset="-128"/>
                <a:ea typeface="Meiryo" panose="020B0604030504040204" pitchFamily="34" charset="-128"/>
              </a:rPr>
              <a:t>インクジェット印刷範囲：天面（フタ）／</a:t>
            </a:r>
            <a:r>
              <a:rPr lang="el-GR" altLang="ja-JP" sz="1000" b="0" i="0" dirty="0">
                <a:solidFill>
                  <a:srgbClr val="333333"/>
                </a:solidFill>
                <a:effectLst/>
                <a:latin typeface="Meiryo" panose="020B0604030504040204" pitchFamily="34" charset="-128"/>
                <a:ea typeface="Meiryo" panose="020B0604030504040204" pitchFamily="34" charset="-128"/>
              </a:rPr>
              <a:t>φ34</a:t>
            </a:r>
            <a:r>
              <a:rPr lang="ja-JP" altLang="el-GR"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lang="en-US" altLang="ja-JP" sz="1000" b="0" i="0" dirty="0">
              <a:solidFill>
                <a:srgbClr val="333333"/>
              </a:solidFill>
              <a:effectLst/>
              <a:latin typeface="Meiryo" panose="020B0604030504040204" pitchFamily="34" charset="-128"/>
              <a:ea typeface="Meiryo" panose="020B0604030504040204" pitchFamily="34" charset="-128"/>
            </a:endParaRPr>
          </a:p>
        </p:txBody>
      </p:sp>
      <p:sp>
        <p:nvSpPr>
          <p:cNvPr id="10" name="テキスト ボックス 9">
            <a:extLst>
              <a:ext uri="{FF2B5EF4-FFF2-40B4-BE49-F238E27FC236}">
                <a16:creationId xmlns:a16="http://schemas.microsoft.com/office/drawing/2014/main" id="{C3C3B70E-4FFF-B141-8B18-557D6A287CFD}"/>
              </a:ext>
            </a:extLst>
          </p:cNvPr>
          <p:cNvSpPr txBox="1"/>
          <p:nvPr/>
        </p:nvSpPr>
        <p:spPr>
          <a:xfrm>
            <a:off x="7296622" y="2463268"/>
            <a:ext cx="3384375" cy="246221"/>
          </a:xfrm>
          <a:prstGeom prst="rect">
            <a:avLst/>
          </a:prstGeom>
          <a:noFill/>
        </p:spPr>
        <p:txBody>
          <a:bodyPr wrap="square">
            <a:spAutoFit/>
          </a:bodyPr>
          <a:lstStyle/>
          <a:p>
            <a:r>
              <a:rPr lang="en-US" altLang="ja-JP" sz="1000" b="0" i="0" dirty="0">
                <a:solidFill>
                  <a:srgbClr val="333333"/>
                </a:solidFill>
                <a:effectLst/>
                <a:latin typeface="Meiryo" panose="020B0604030504040204" pitchFamily="34" charset="-128"/>
                <a:ea typeface="Meiryo" panose="020B0604030504040204" pitchFamily="34" charset="-128"/>
              </a:rPr>
              <a:t>AS</a:t>
            </a:r>
            <a:r>
              <a:rPr lang="ja-JP" altLang="en-US" sz="1000" b="0" i="0">
                <a:solidFill>
                  <a:srgbClr val="333333"/>
                </a:solidFill>
                <a:effectLst/>
                <a:latin typeface="Meiryo" panose="020B0604030504040204" pitchFamily="34" charset="-128"/>
                <a:ea typeface="Meiryo" panose="020B0604030504040204" pitchFamily="34" charset="-128"/>
              </a:rPr>
              <a:t>、シリコン　他</a:t>
            </a:r>
            <a:endParaRPr lang="ja-JP" altLang="en-US" sz="1000" dirty="0">
              <a:latin typeface="メイリオ" panose="020B0604030504040204" pitchFamily="50" charset="-128"/>
              <a:ea typeface="メイリオ" panose="020B0604030504040204" pitchFamily="50" charset="-128"/>
            </a:endParaRPr>
          </a:p>
        </p:txBody>
      </p:sp>
      <p:sp>
        <p:nvSpPr>
          <p:cNvPr id="14" name="テキスト ボックス 13">
            <a:extLst>
              <a:ext uri="{FF2B5EF4-FFF2-40B4-BE49-F238E27FC236}">
                <a16:creationId xmlns:a16="http://schemas.microsoft.com/office/drawing/2014/main" id="{4C1CE79F-7A8C-E943-C2CD-9B9D895545B4}"/>
              </a:ext>
            </a:extLst>
          </p:cNvPr>
          <p:cNvSpPr txBox="1"/>
          <p:nvPr/>
        </p:nvSpPr>
        <p:spPr>
          <a:xfrm>
            <a:off x="926712" y="5867041"/>
            <a:ext cx="4633631" cy="1477328"/>
          </a:xfrm>
          <a:prstGeom prst="rect">
            <a:avLst/>
          </a:prstGeom>
          <a:noFill/>
        </p:spPr>
        <p:txBody>
          <a:bodyPr wrap="square">
            <a:spAutoFit/>
          </a:bodyPr>
          <a:lstStyle/>
          <a:p>
            <a:r>
              <a:rPr lang="ja-JP" altLang="en-US" sz="1000" b="0" i="0">
                <a:solidFill>
                  <a:srgbClr val="333333"/>
                </a:solidFill>
                <a:effectLst/>
                <a:latin typeface="Meiryo" panose="020B0604030504040204" pitchFamily="34" charset="-128"/>
                <a:ea typeface="Meiryo" panose="020B0604030504040204" pitchFamily="34" charset="-128"/>
              </a:rPr>
              <a:t>移動の際に簡単に持ち歩けるハンドル付きのクリアボトルです。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ハンドル部分は触り心地の優しいマットな樹脂製なので、指位一本で持っても痛くなりにくく、ハンドルを使用しないときはキャップの側面に収納することができます。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軽量なボトルなので、ちょっとしたお出かけの際や、ジムやランニングなどアクティブなシーンにもおすすめです。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飲み口に氷止めが付いているので、ボトルの中に氷を入れて利用するときも飲むときに氷が外に出ない便利な仕様となっています。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底面には滑りにくいシリコンが付いております。</a:t>
            </a:r>
            <a:endParaRPr lang="en-US" altLang="ja-JP" sz="1000" dirty="0">
              <a:solidFill>
                <a:srgbClr val="333333"/>
              </a:solidFill>
              <a:latin typeface="Meiryo" panose="020B0604030504040204" pitchFamily="50" charset="-128"/>
              <a:ea typeface="Meiryo" panose="020B0604030504040204" pitchFamily="50" charset="-128"/>
            </a:endParaRPr>
          </a:p>
        </p:txBody>
      </p:sp>
      <p:pic>
        <p:nvPicPr>
          <p:cNvPr id="16" name="図 15">
            <a:extLst>
              <a:ext uri="{FF2B5EF4-FFF2-40B4-BE49-F238E27FC236}">
                <a16:creationId xmlns:a16="http://schemas.microsoft.com/office/drawing/2014/main" id="{12FBFBBD-E656-953B-2F22-35320D5E1A05}"/>
              </a:ext>
            </a:extLst>
          </p:cNvPr>
          <p:cNvPicPr>
            <a:picLocks noChangeAspect="1"/>
          </p:cNvPicPr>
          <p:nvPr/>
        </p:nvPicPr>
        <p:blipFill>
          <a:blip r:embed="rId3"/>
          <a:stretch>
            <a:fillRect/>
          </a:stretch>
        </p:blipFill>
        <p:spPr>
          <a:xfrm>
            <a:off x="4059142" y="839166"/>
            <a:ext cx="481080" cy="562054"/>
          </a:xfrm>
          <a:prstGeom prst="rect">
            <a:avLst/>
          </a:prstGeom>
        </p:spPr>
      </p:pic>
      <p:pic>
        <p:nvPicPr>
          <p:cNvPr id="17" name="図 16">
            <a:extLst>
              <a:ext uri="{FF2B5EF4-FFF2-40B4-BE49-F238E27FC236}">
                <a16:creationId xmlns:a16="http://schemas.microsoft.com/office/drawing/2014/main" id="{3F1F883D-7697-BBE0-3390-156397C0AF66}"/>
              </a:ext>
            </a:extLst>
          </p:cNvPr>
          <p:cNvPicPr>
            <a:picLocks noChangeAspect="1"/>
          </p:cNvPicPr>
          <p:nvPr/>
        </p:nvPicPr>
        <p:blipFill>
          <a:blip r:embed="rId4"/>
          <a:stretch>
            <a:fillRect/>
          </a:stretch>
        </p:blipFill>
        <p:spPr>
          <a:xfrm>
            <a:off x="3710201" y="3125304"/>
            <a:ext cx="541623" cy="235045"/>
          </a:xfrm>
          <a:prstGeom prst="rect">
            <a:avLst/>
          </a:prstGeom>
        </p:spPr>
      </p:pic>
      <p:pic>
        <p:nvPicPr>
          <p:cNvPr id="19" name="図 18">
            <a:extLst>
              <a:ext uri="{FF2B5EF4-FFF2-40B4-BE49-F238E27FC236}">
                <a16:creationId xmlns:a16="http://schemas.microsoft.com/office/drawing/2014/main" id="{684D5D22-F095-AAFD-0D28-3319C9C166FE}"/>
              </a:ext>
            </a:extLst>
          </p:cNvPr>
          <p:cNvPicPr>
            <a:picLocks noChangeAspect="1"/>
          </p:cNvPicPr>
          <p:nvPr/>
        </p:nvPicPr>
        <p:blipFill>
          <a:blip r:embed="rId4"/>
          <a:stretch>
            <a:fillRect/>
          </a:stretch>
        </p:blipFill>
        <p:spPr>
          <a:xfrm>
            <a:off x="3742864" y="1077331"/>
            <a:ext cx="577674" cy="250689"/>
          </a:xfrm>
          <a:prstGeom prst="rect">
            <a:avLst/>
          </a:prstGeom>
        </p:spPr>
      </p:pic>
      <p:pic>
        <p:nvPicPr>
          <p:cNvPr id="18" name="図 17">
            <a:extLst>
              <a:ext uri="{FF2B5EF4-FFF2-40B4-BE49-F238E27FC236}">
                <a16:creationId xmlns:a16="http://schemas.microsoft.com/office/drawing/2014/main" id="{C9F1403B-28D3-3EC1-CF7B-4EA22F09BC87}"/>
              </a:ext>
            </a:extLst>
          </p:cNvPr>
          <p:cNvPicPr>
            <a:picLocks noChangeAspect="1"/>
          </p:cNvPicPr>
          <p:nvPr/>
        </p:nvPicPr>
        <p:blipFill>
          <a:blip r:embed="rId5"/>
          <a:stretch>
            <a:fillRect/>
          </a:stretch>
        </p:blipFill>
        <p:spPr>
          <a:xfrm>
            <a:off x="3807432" y="3052433"/>
            <a:ext cx="1016380" cy="285857"/>
          </a:xfrm>
          <a:prstGeom prst="rect">
            <a:avLst/>
          </a:prstGeom>
        </p:spPr>
      </p:pic>
      <p:pic>
        <p:nvPicPr>
          <p:cNvPr id="21" name="図 20">
            <a:extLst>
              <a:ext uri="{FF2B5EF4-FFF2-40B4-BE49-F238E27FC236}">
                <a16:creationId xmlns:a16="http://schemas.microsoft.com/office/drawing/2014/main" id="{3F7AAAA4-EDBD-D246-4A49-6E8B7AC16916}"/>
              </a:ext>
            </a:extLst>
          </p:cNvPr>
          <p:cNvPicPr>
            <a:picLocks noChangeAspect="1"/>
          </p:cNvPicPr>
          <p:nvPr/>
        </p:nvPicPr>
        <p:blipFill>
          <a:blip r:embed="rId5"/>
          <a:stretch>
            <a:fillRect/>
          </a:stretch>
        </p:blipFill>
        <p:spPr>
          <a:xfrm>
            <a:off x="4097952" y="1136887"/>
            <a:ext cx="835715" cy="235045"/>
          </a:xfrm>
          <a:prstGeom prst="rect">
            <a:avLst/>
          </a:prstGeom>
        </p:spPr>
      </p:pic>
      <p:pic>
        <p:nvPicPr>
          <p:cNvPr id="20" name="図 19">
            <a:extLst>
              <a:ext uri="{FF2B5EF4-FFF2-40B4-BE49-F238E27FC236}">
                <a16:creationId xmlns:a16="http://schemas.microsoft.com/office/drawing/2014/main" id="{01B68D3F-6274-B1DC-9899-08E428675941}"/>
              </a:ext>
            </a:extLst>
          </p:cNvPr>
          <p:cNvPicPr>
            <a:picLocks noChangeAspect="1"/>
          </p:cNvPicPr>
          <p:nvPr/>
        </p:nvPicPr>
        <p:blipFill>
          <a:blip r:embed="rId6"/>
          <a:stretch>
            <a:fillRect/>
          </a:stretch>
        </p:blipFill>
        <p:spPr>
          <a:xfrm>
            <a:off x="3613468" y="914454"/>
            <a:ext cx="1016381" cy="350182"/>
          </a:xfrm>
          <a:prstGeom prst="rect">
            <a:avLst/>
          </a:prstGeom>
        </p:spPr>
      </p:pic>
      <p:pic>
        <p:nvPicPr>
          <p:cNvPr id="24" name="図 23">
            <a:extLst>
              <a:ext uri="{FF2B5EF4-FFF2-40B4-BE49-F238E27FC236}">
                <a16:creationId xmlns:a16="http://schemas.microsoft.com/office/drawing/2014/main" id="{A93EE3BD-B851-D3F7-4C3C-33800CE51FD7}"/>
              </a:ext>
            </a:extLst>
          </p:cNvPr>
          <p:cNvPicPr>
            <a:picLocks noChangeAspect="1"/>
          </p:cNvPicPr>
          <p:nvPr/>
        </p:nvPicPr>
        <p:blipFill>
          <a:blip r:embed="rId6"/>
          <a:stretch>
            <a:fillRect/>
          </a:stretch>
        </p:blipFill>
        <p:spPr>
          <a:xfrm>
            <a:off x="3778332" y="2961157"/>
            <a:ext cx="813187" cy="280174"/>
          </a:xfrm>
          <a:prstGeom prst="rect">
            <a:avLst/>
          </a:prstGeom>
        </p:spPr>
      </p:pic>
      <p:pic>
        <p:nvPicPr>
          <p:cNvPr id="26" name="図 25">
            <a:extLst>
              <a:ext uri="{FF2B5EF4-FFF2-40B4-BE49-F238E27FC236}">
                <a16:creationId xmlns:a16="http://schemas.microsoft.com/office/drawing/2014/main" id="{DBCD66AD-6D93-500D-F844-EAA8225AA443}"/>
              </a:ext>
            </a:extLst>
          </p:cNvPr>
          <p:cNvPicPr>
            <a:picLocks noChangeAspect="1"/>
          </p:cNvPicPr>
          <p:nvPr/>
        </p:nvPicPr>
        <p:blipFill>
          <a:blip r:embed="rId7"/>
          <a:stretch>
            <a:fillRect/>
          </a:stretch>
        </p:blipFill>
        <p:spPr>
          <a:xfrm>
            <a:off x="3421748" y="3036616"/>
            <a:ext cx="239837" cy="408472"/>
          </a:xfrm>
          <a:prstGeom prst="rect">
            <a:avLst/>
          </a:prstGeom>
        </p:spPr>
      </p:pic>
      <p:pic>
        <p:nvPicPr>
          <p:cNvPr id="28" name="図 27">
            <a:extLst>
              <a:ext uri="{FF2B5EF4-FFF2-40B4-BE49-F238E27FC236}">
                <a16:creationId xmlns:a16="http://schemas.microsoft.com/office/drawing/2014/main" id="{8450B1BC-9402-EDC1-DCD9-22863DA28041}"/>
              </a:ext>
            </a:extLst>
          </p:cNvPr>
          <p:cNvPicPr>
            <a:picLocks noChangeAspect="1"/>
          </p:cNvPicPr>
          <p:nvPr/>
        </p:nvPicPr>
        <p:blipFill>
          <a:blip r:embed="rId7"/>
          <a:stretch>
            <a:fillRect/>
          </a:stretch>
        </p:blipFill>
        <p:spPr>
          <a:xfrm>
            <a:off x="4840614" y="2944818"/>
            <a:ext cx="319370" cy="543927"/>
          </a:xfrm>
          <a:prstGeom prst="rect">
            <a:avLst/>
          </a:prstGeom>
        </p:spPr>
      </p:pic>
      <p:pic>
        <p:nvPicPr>
          <p:cNvPr id="22" name="図 21">
            <a:extLst>
              <a:ext uri="{FF2B5EF4-FFF2-40B4-BE49-F238E27FC236}">
                <a16:creationId xmlns:a16="http://schemas.microsoft.com/office/drawing/2014/main" id="{EE397D5B-8877-8014-B368-D907246DA264}"/>
              </a:ext>
            </a:extLst>
          </p:cNvPr>
          <p:cNvPicPr>
            <a:picLocks noChangeAspect="1"/>
          </p:cNvPicPr>
          <p:nvPr/>
        </p:nvPicPr>
        <p:blipFill>
          <a:blip r:embed="rId8"/>
          <a:stretch>
            <a:fillRect/>
          </a:stretch>
        </p:blipFill>
        <p:spPr>
          <a:xfrm>
            <a:off x="4260485" y="921065"/>
            <a:ext cx="601280" cy="294376"/>
          </a:xfrm>
          <a:prstGeom prst="rect">
            <a:avLst/>
          </a:prstGeom>
        </p:spPr>
      </p:pic>
      <p:pic>
        <p:nvPicPr>
          <p:cNvPr id="12" name="図 11">
            <a:extLst>
              <a:ext uri="{FF2B5EF4-FFF2-40B4-BE49-F238E27FC236}">
                <a16:creationId xmlns:a16="http://schemas.microsoft.com/office/drawing/2014/main" id="{ECCD26AD-1A88-7393-EC6C-D208D4A7C5D4}"/>
              </a:ext>
            </a:extLst>
          </p:cNvPr>
          <p:cNvPicPr>
            <a:picLocks noChangeAspect="1"/>
          </p:cNvPicPr>
          <p:nvPr/>
        </p:nvPicPr>
        <p:blipFill>
          <a:blip r:embed="rId9"/>
          <a:stretch>
            <a:fillRect/>
          </a:stretch>
        </p:blipFill>
        <p:spPr>
          <a:xfrm>
            <a:off x="3908189" y="2353731"/>
            <a:ext cx="486097" cy="334192"/>
          </a:xfrm>
          <a:prstGeom prst="rect">
            <a:avLst/>
          </a:prstGeom>
        </p:spPr>
      </p:pic>
      <p:pic>
        <p:nvPicPr>
          <p:cNvPr id="27" name="図 26">
            <a:extLst>
              <a:ext uri="{FF2B5EF4-FFF2-40B4-BE49-F238E27FC236}">
                <a16:creationId xmlns:a16="http://schemas.microsoft.com/office/drawing/2014/main" id="{623E4332-6BDE-09C3-600D-155E45001312}"/>
              </a:ext>
            </a:extLst>
          </p:cNvPr>
          <p:cNvPicPr>
            <a:picLocks noChangeAspect="1"/>
          </p:cNvPicPr>
          <p:nvPr/>
        </p:nvPicPr>
        <p:blipFill>
          <a:blip r:embed="rId10"/>
          <a:stretch>
            <a:fillRect/>
          </a:stretch>
        </p:blipFill>
        <p:spPr>
          <a:xfrm>
            <a:off x="3597810" y="839165"/>
            <a:ext cx="541623" cy="415244"/>
          </a:xfrm>
          <a:prstGeom prst="rect">
            <a:avLst/>
          </a:prstGeom>
        </p:spPr>
      </p:pic>
      <p:pic>
        <p:nvPicPr>
          <p:cNvPr id="15" name="図 14">
            <a:extLst>
              <a:ext uri="{FF2B5EF4-FFF2-40B4-BE49-F238E27FC236}">
                <a16:creationId xmlns:a16="http://schemas.microsoft.com/office/drawing/2014/main" id="{164FECD2-CD97-E05D-B555-6818778F8E0D}"/>
              </a:ext>
            </a:extLst>
          </p:cNvPr>
          <p:cNvPicPr>
            <a:picLocks noChangeAspect="1"/>
          </p:cNvPicPr>
          <p:nvPr/>
        </p:nvPicPr>
        <p:blipFill>
          <a:blip r:embed="rId11"/>
          <a:stretch>
            <a:fillRect/>
          </a:stretch>
        </p:blipFill>
        <p:spPr>
          <a:xfrm>
            <a:off x="3636313" y="2363174"/>
            <a:ext cx="949373" cy="391295"/>
          </a:xfrm>
          <a:prstGeom prst="rect">
            <a:avLst/>
          </a:prstGeom>
        </p:spPr>
      </p:pic>
      <p:pic>
        <p:nvPicPr>
          <p:cNvPr id="5" name="図 4">
            <a:extLst>
              <a:ext uri="{FF2B5EF4-FFF2-40B4-BE49-F238E27FC236}">
                <a16:creationId xmlns:a16="http://schemas.microsoft.com/office/drawing/2014/main" id="{46C2CD79-B162-8227-B52B-0F4349E097AA}"/>
              </a:ext>
            </a:extLst>
          </p:cNvPr>
          <p:cNvPicPr>
            <a:picLocks noChangeAspect="1"/>
          </p:cNvPicPr>
          <p:nvPr/>
        </p:nvPicPr>
        <p:blipFill>
          <a:blip r:embed="rId12"/>
          <a:srcRect/>
          <a:stretch/>
        </p:blipFill>
        <p:spPr>
          <a:xfrm>
            <a:off x="929324" y="1012976"/>
            <a:ext cx="4517131" cy="4517131"/>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18368</TotalTime>
  <Words>297</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577</cp:revision>
  <cp:lastPrinted>2021-10-13T13:51:27Z</cp:lastPrinted>
  <dcterms:created xsi:type="dcterms:W3CDTF">2013-12-25T09:34:24Z</dcterms:created>
  <dcterms:modified xsi:type="dcterms:W3CDTF">2024-09-17T08:22:08Z</dcterms:modified>
</cp:coreProperties>
</file>