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MOTTERU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ショルダーサーモステンレスボトル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本体：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φ72×230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W210×H110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､PP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6" y="5867041"/>
            <a:ext cx="475252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MOTTERU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シリーズにボトルが登場！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斜め掛け可能なショルダー付きボトル。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保冷保温ができるサーモステンレスボトルを使用しているのでお出かけに最適です！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パーツごとに分解でき、洗えるので清潔に保つことが出来ます。 ボトル全面に名入れが可能です。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高級ノベルティとしてはもちろん、学校などの備品や記念品としてもおすすめです。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18371</TotalTime>
  <Words>213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581</cp:revision>
  <cp:lastPrinted>2021-10-13T13:51:27Z</cp:lastPrinted>
  <dcterms:created xsi:type="dcterms:W3CDTF">2013-12-25T09:34:24Z</dcterms:created>
  <dcterms:modified xsi:type="dcterms:W3CDTF">2024-09-17T08:27:54Z</dcterms:modified>
</cp:coreProperties>
</file>