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MOTTERU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ショルダーサーモステンレスボトル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ver.2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φ72×230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6" y="5867041"/>
            <a:ext cx="475252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斜め掛け可能なショルダー付きボトル。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保冷保温ができるサーモステンレスボトルを使用しているのでお出かけに最適です！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本体色ははやりのくすみカラーを取り入れた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シンプルなデザインで落ち着いた色味なので女性はもちろん、男性でも使いやすいアイテムです。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パーツごとに分解でき、洗えるので清潔に保つことが出来ます。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ボトル全面に名入れが可能です。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高級ノベルティとしてはもちろん、学校などの備品や記念品としてもおすすめです。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18371</TotalTime>
  <Words>243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2024-09-17T08:29:34Z</dcterms:modified>
</cp:coreProperties>
</file>