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MOTTERU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カラビナハンドルサーモボトル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250ml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ver.2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φ58×168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φ30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回転シルク印刷範囲：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W137×H102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φ42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､PP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6" y="5867041"/>
            <a:ext cx="47525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移動中に持ち運びが便利なカラビナフックが付いたサーモボトルで、ミニマルなデザインが魅力。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手に引っかけて持ち歩いたり、バックパックなどに取り付けたり様々な使い方が可能です。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保温、保冷機能付きなので、長時間飲み物の温度をキープできる優れものです。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本体色ははやりのくすみカラーを取り入れた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シンプルなデザインで落ち着いた色味なので女性はもちろん、男性でも使いやすいアイテムです。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18372</TotalTime>
  <Words>265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583</cp:revision>
  <cp:lastPrinted>2021-10-13T13:51:27Z</cp:lastPrinted>
  <dcterms:created xsi:type="dcterms:W3CDTF">2013-12-25T09:34:24Z</dcterms:created>
  <dcterms:modified xsi:type="dcterms:W3CDTF">2024-09-17T08:31:44Z</dcterms:modified>
</cp:coreProperties>
</file>