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くるっとハンドルマグタンブラー</a:t>
            </a:r>
            <a:r>
              <a:rPr lang="en-US" altLang="ja-JP" sz="1600" b="1" i="0" dirty="0">
                <a:solidFill>
                  <a:srgbClr val="333333"/>
                </a:solidFill>
                <a:effectLst/>
                <a:latin typeface="Meiryo" panose="020B0604030504040204" pitchFamily="34" charset="-128"/>
                <a:ea typeface="Meiryo" panose="020B0604030504040204" pitchFamily="34" charset="-128"/>
              </a:rPr>
              <a:t>310ml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φ86×</a:t>
            </a:r>
            <a:r>
              <a:rPr lang="en-US" altLang="ja-JP" sz="1000" b="0" i="0" dirty="0">
                <a:solidFill>
                  <a:srgbClr val="333333"/>
                </a:solidFill>
                <a:effectLst/>
                <a:latin typeface="Meiryo" panose="020B0604030504040204" pitchFamily="34" charset="-128"/>
                <a:ea typeface="Meiryo" panose="020B0604030504040204" pitchFamily="34" charset="-128"/>
              </a:rPr>
              <a:t>H141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）（ハンドルを上にした場合）</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W250×H25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”くるっと”ハンドルが回ることで持ち運びやすく、色んなシーンにフィットするタンブラーです。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全体的に丸みを帯びた形状のかわいらしいシルエット。</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飲み口の蓋がスライド式なので開閉がしやすく、両方にスライドできるので左利きの人も使いやすいです。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また、口元が滑らかなカーブになっている為飲みやすく、蓋の真ん中をへこませているので鼻が当たりにくい設計になっています。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蓋は取り外し可能なので洗いやすいです。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18386</TotalTime>
  <Words>236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602</cp:revision>
  <cp:lastPrinted>2021-10-13T13:51:27Z</cp:lastPrinted>
  <dcterms:created xsi:type="dcterms:W3CDTF">2013-12-25T09:34:24Z</dcterms:created>
  <dcterms:modified xsi:type="dcterms:W3CDTF">2024-09-24T05:01:15Z</dcterms:modified>
</cp:coreProperties>
</file>