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MOTTERU </a:t>
            </a:r>
            <a:r>
              <a:rPr lang="ja-JP" altLang="en-US" sz="1600" b="1" i="0">
                <a:solidFill>
                  <a:srgbClr val="333333"/>
                </a:solidFill>
                <a:effectLst/>
                <a:latin typeface="Meiryo" panose="020B0604030504040204" pitchFamily="34" charset="-128"/>
                <a:ea typeface="Meiryo" panose="020B0604030504040204" pitchFamily="34" charset="-128"/>
              </a:rPr>
              <a:t>電子レンジが使えるサーモボトル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φ76×</a:t>
            </a:r>
            <a:r>
              <a:rPr lang="en-US" altLang="ja-JP" sz="1000" b="0" i="0" dirty="0">
                <a:solidFill>
                  <a:srgbClr val="333333"/>
                </a:solidFill>
                <a:effectLst/>
                <a:latin typeface="Meiryo" panose="020B0604030504040204" pitchFamily="34" charset="-128"/>
                <a:ea typeface="Meiryo" panose="020B0604030504040204" pitchFamily="34" charset="-128"/>
              </a:rPr>
              <a:t>H177</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シルク・パッド印刷範囲：</a:t>
            </a:r>
            <a:r>
              <a:rPr lang="en-US" altLang="ja-JP" sz="1000" b="0" i="0" dirty="0">
                <a:solidFill>
                  <a:srgbClr val="333333"/>
                </a:solidFill>
                <a:effectLst/>
                <a:latin typeface="Meiryo" panose="020B0604030504040204" pitchFamily="34" charset="-128"/>
                <a:ea typeface="Meiryo" panose="020B0604030504040204" pitchFamily="34" charset="-128"/>
              </a:rPr>
              <a:t>W20×H30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回転シルク印刷範囲：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W220×H110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 </a:t>
            </a:r>
            <a:r>
              <a:rPr lang="ja-JP" altLang="en-US" sz="1000" b="0" i="0">
                <a:solidFill>
                  <a:srgbClr val="333333"/>
                </a:solidFill>
                <a:effectLst/>
                <a:latin typeface="Meiryo" panose="020B0604030504040204" pitchFamily="34" charset="-128"/>
                <a:ea typeface="Meiryo" panose="020B0604030504040204" pitchFamily="34" charset="-128"/>
              </a:rPr>
              <a:t>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323439"/>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冷めても電子レンジを使用することで温めなおせるボトル</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をコンセプトにしたサーモボトルです。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樹脂部分は電子レンジに対応しており、ぬるくなった飲み物を何度でも温めることができます。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砂糖やシロップを入れた後、弧を描くように揺らすと、底面の砂糖やシロップが混ざりやすくなる設計になっているのでマドラー要らず！</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外側のテンレス部分は</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層の真空状態になっていて、長時間保冷・保温効果も十分あるので、大容量で飲みたい場合は中身を外してお使い頂けます。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18421</TotalTime>
  <Words>264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587</cp:revision>
  <cp:lastPrinted>2021-10-13T13:51:27Z</cp:lastPrinted>
  <dcterms:created xsi:type="dcterms:W3CDTF">2013-12-25T09:34:24Z</dcterms:created>
  <dcterms:modified xsi:type="dcterms:W3CDTF">2024-09-18T01:43:35Z</dcterms:modified>
</cp:coreProperties>
</file>