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MOTTERU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どこでもドリップサーモボトル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φ86×136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回転シルク印刷範囲：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W230×H45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、トライタン、ステンレス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人気の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MOTTERU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ブランドの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どこでも手軽にコーヒーを楽しむ／飲む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をコンセプトにしたどこでもドリップサーモボトルです。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立ち上げ式のボトルにそのままドリップできるので、ドリップパックが浸る心配がありません。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移し替える作業もなくなるので長時間温度をキープできます！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内側にはコーヒーの匂いが付きにくいセラミック加工が施され、外側には持ち運びしやすいハンドル付きで機能面も充実！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自宅や職場、アウトドア用など色々なシーンで活用いただけるアイテムです。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コーヒー豆を意識した丸みのある可愛いフォルムと、コーヒーをイメージさせる色展開で日常的にコーヒーを楽しむ人にピッタリの商品です。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18422</TotalTime>
  <Words>277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589</cp:revision>
  <cp:lastPrinted>2021-10-13T13:51:27Z</cp:lastPrinted>
  <dcterms:created xsi:type="dcterms:W3CDTF">2013-12-25T09:34:24Z</dcterms:created>
  <dcterms:modified xsi:type="dcterms:W3CDTF">2024-09-18T01:45:41Z</dcterms:modified>
</cp:coreProperties>
</file>