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 </a:t>
            </a:r>
            <a:r>
              <a:rPr lang="ja-JP" altLang="en-US" sz="1600" b="1" i="0">
                <a:solidFill>
                  <a:srgbClr val="333333"/>
                </a:solidFill>
                <a:effectLst/>
                <a:latin typeface="Meiryo" panose="020B0604030504040204" pitchFamily="34" charset="-128"/>
                <a:ea typeface="Meiryo" panose="020B0604030504040204" pitchFamily="34" charset="-128"/>
              </a:rPr>
              <a:t>コーヒードリップできるサーモボトル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Φ65×</a:t>
            </a:r>
            <a:r>
              <a:rPr lang="en-US" altLang="ja-JP" sz="1000" b="0" i="0" dirty="0">
                <a:solidFill>
                  <a:srgbClr val="333333"/>
                </a:solidFill>
                <a:effectLst/>
                <a:latin typeface="Meiryo" panose="020B0604030504040204" pitchFamily="34" charset="-128"/>
                <a:ea typeface="Meiryo" panose="020B0604030504040204" pitchFamily="34" charset="-128"/>
              </a:rPr>
              <a:t>H159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シルク・パッド印刷範囲：フタ／</a:t>
            </a:r>
            <a:r>
              <a:rPr lang="el-GR" altLang="ja-JP" sz="1000" b="0" i="0" dirty="0">
                <a:solidFill>
                  <a:srgbClr val="333333"/>
                </a:solidFill>
                <a:effectLst/>
                <a:latin typeface="Meiryo" panose="020B0604030504040204" pitchFamily="34" charset="-128"/>
                <a:ea typeface="Meiryo" panose="020B0604030504040204" pitchFamily="34" charset="-128"/>
              </a:rPr>
              <a:t>Φ41</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W25×H45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回転シルク印刷範囲：側面／</a:t>
            </a:r>
            <a:r>
              <a:rPr lang="en-US" altLang="ja-JP" sz="1000" b="0" i="0" dirty="0">
                <a:solidFill>
                  <a:srgbClr val="333333"/>
                </a:solidFill>
                <a:effectLst/>
                <a:latin typeface="Meiryo" panose="020B0604030504040204" pitchFamily="34" charset="-128"/>
                <a:ea typeface="Meiryo" panose="020B0604030504040204" pitchFamily="34" charset="-128"/>
              </a:rPr>
              <a:t>W194×H110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インクジェット印刷範囲：フタ／</a:t>
            </a:r>
            <a:r>
              <a:rPr lang="el-GR" altLang="ja-JP" sz="1000" b="0" i="0" dirty="0">
                <a:solidFill>
                  <a:srgbClr val="333333"/>
                </a:solidFill>
                <a:effectLst/>
                <a:latin typeface="Meiryo" panose="020B0604030504040204" pitchFamily="34" charset="-128"/>
                <a:ea typeface="Meiryo" panose="020B0604030504040204" pitchFamily="34" charset="-128"/>
              </a:rPr>
              <a:t>Φ41</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簡単で鮮度が落ちることなくコーヒーが楽しめるボトルが登場です。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一般的なコーヒーだと一度容器に淹れてからマグカップ等に注ぐので、</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空気に触れてしまい鮮度が落ちてしまいますがこの商品では専用のドリップパーツが付属してますので、挽いた豆を直接ボトルにドリップでき新鮮なコーヒーが味わえます。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層構造により長時間の保冷・保温効果があり、ボディ内側をセラミック加工しているのでコーヒーにも金属臭がしにくく美味しく飲めます。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ナチュラルな木目デザインがアクセントなオフホワイトとダークブラウンの</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色展開です。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記念品やお祝い品など特別感のある案件におすすめです。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18423</TotalTime>
  <Words>308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2024-09-18T01:47:23Z</dcterms:modified>
</cp:coreProperties>
</file>