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04" d="100"/>
          <a:sy n="104" d="100"/>
        </p:scale>
        <p:origin x="2568" y="48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2025/6/18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2025/6/18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2025/6/18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2025/6/18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2025/6/18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2025/6/18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2025/6/18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2025/6/18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2025/6/18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2025/6/18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2025/6/18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2025/6/18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2025/6/18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375767" y="117646"/>
            <a:ext cx="7560842"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en" altLang="ja-JP" sz="1600" b="1" i="0" dirty="0">
                <a:solidFill>
                  <a:srgbClr val="333333"/>
                </a:solidFill>
                <a:effectLst/>
                <a:latin typeface="Meiryo" panose="020B0604030504040204" pitchFamily="34" charset="-128"/>
                <a:ea typeface="Meiryo" panose="020B0604030504040204" pitchFamily="34" charset="-128"/>
              </a:rPr>
              <a:t>【PILOT】</a:t>
            </a:r>
            <a:r>
              <a:rPr lang="ja-JP" altLang="en-US" sz="1600" b="1" i="0">
                <a:solidFill>
                  <a:srgbClr val="333333"/>
                </a:solidFill>
                <a:effectLst/>
                <a:latin typeface="Meiryo" panose="020B0604030504040204" pitchFamily="34" charset="-128"/>
                <a:ea typeface="Meiryo" panose="020B0604030504040204" pitchFamily="34" charset="-128"/>
              </a:rPr>
              <a:t>フリクションボールノック　</a:t>
            </a:r>
            <a:r>
              <a:rPr lang="en-US" altLang="ja-JP" sz="1600" b="1" i="0" dirty="0">
                <a:solidFill>
                  <a:srgbClr val="333333"/>
                </a:solidFill>
                <a:effectLst/>
                <a:latin typeface="Meiryo" panose="020B0604030504040204" pitchFamily="34" charset="-128"/>
                <a:ea typeface="Meiryo" panose="020B0604030504040204" pitchFamily="34" charset="-128"/>
              </a:rPr>
              <a:t>0.7</a:t>
            </a:r>
            <a:r>
              <a:rPr lang="en" altLang="ja-JP" sz="1600" b="1" i="0" dirty="0">
                <a:solidFill>
                  <a:srgbClr val="333333"/>
                </a:solidFill>
                <a:effectLst/>
                <a:latin typeface="Meiryo" panose="020B0604030504040204" pitchFamily="34" charset="-128"/>
                <a:ea typeface="Meiryo" panose="020B0604030504040204" pitchFamily="34" charset="-128"/>
              </a:rPr>
              <a:t>mm</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dirty="0">
                <a:solidFill>
                  <a:schemeClr val="tx1"/>
                </a:solidFill>
                <a:latin typeface="Meiryo" panose="020B0604030504040204" pitchFamily="34" charset="-128"/>
                <a:ea typeface="Meiryo" panose="020B0604030504040204" pitchFamily="34" charset="-128"/>
              </a:rPr>
              <a:t>Φ</a:t>
            </a:r>
            <a:r>
              <a:rPr lang="en-US" altLang="ja-JP" sz="1000" dirty="0">
                <a:solidFill>
                  <a:schemeClr val="tx1"/>
                </a:solidFill>
                <a:latin typeface="Meiryo" panose="020B0604030504040204" pitchFamily="34" charset="-128"/>
                <a:ea typeface="Meiryo" panose="020B0604030504040204" pitchFamily="34" charset="-128"/>
              </a:rPr>
              <a:t>11.1</a:t>
            </a:r>
            <a:r>
              <a:rPr lang="el-GR" altLang="ja-JP" sz="1000" dirty="0">
                <a:solidFill>
                  <a:schemeClr val="tx1"/>
                </a:solidFill>
                <a:latin typeface="Meiryo" panose="020B0604030504040204" pitchFamily="34" charset="-128"/>
                <a:ea typeface="Meiryo" panose="020B0604030504040204" pitchFamily="34" charset="-128"/>
              </a:rPr>
              <a:t>×1</a:t>
            </a:r>
            <a:r>
              <a:rPr lang="en-US" altLang="ja-JP" sz="1000" dirty="0">
                <a:solidFill>
                  <a:schemeClr val="tx1"/>
                </a:solidFill>
                <a:latin typeface="Meiryo" panose="020B0604030504040204" pitchFamily="34" charset="-128"/>
                <a:ea typeface="Meiryo" panose="020B0604030504040204" pitchFamily="34" charset="-128"/>
              </a:rPr>
              <a:t>46mm</a:t>
            </a:r>
            <a:endParaRPr kumimoji="1" lang="ja-JP" altLang="en-US" sz="1000" dirty="0">
              <a:solidFill>
                <a:schemeClr val="tx1"/>
              </a:solidFill>
              <a:latin typeface="Meiryo" panose="020B0604030504040204" pitchFamily="34" charset="-128"/>
              <a:ea typeface="Meiryo" panose="020B0604030504040204" pitchFamily="34"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シルク・パット印刷</a:t>
            </a:r>
            <a:r>
              <a:rPr kumimoji="1" lang="en-US" altLang="ja-JP" sz="1000" dirty="0">
                <a:solidFill>
                  <a:schemeClr val="tx1"/>
                </a:solidFill>
                <a:latin typeface="メイリオ" panose="020B0604030504040204" pitchFamily="50" charset="-128"/>
                <a:ea typeface="メイリオ" panose="020B0604030504040204" pitchFamily="50" charset="-128"/>
              </a:rPr>
              <a:t>(1</a:t>
            </a:r>
            <a:r>
              <a:rPr kumimoji="1" lang="ja-JP" altLang="en-US" sz="1000">
                <a:solidFill>
                  <a:schemeClr val="tx1"/>
                </a:solidFill>
                <a:latin typeface="メイリオ" panose="020B0604030504040204" pitchFamily="50" charset="-128"/>
                <a:ea typeface="メイリオ" panose="020B0604030504040204" pitchFamily="50" charset="-128"/>
              </a:rPr>
              <a:t>色印刷</a:t>
            </a:r>
            <a:r>
              <a:rPr kumimoji="1" lang="en-US" altLang="ja-JP" sz="1000" dirty="0">
                <a:solidFill>
                  <a:schemeClr val="tx1"/>
                </a:solidFill>
                <a:latin typeface="メイリオ" panose="020B0604030504040204" pitchFamily="50" charset="-128"/>
                <a:ea typeface="メイリオ" panose="020B0604030504040204" pitchFamily="50" charset="-128"/>
              </a:rPr>
              <a:t>)</a:t>
            </a:r>
          </a:p>
        </p:txBody>
      </p:sp>
      <p:sp>
        <p:nvSpPr>
          <p:cNvPr id="74" name="正方形/長方形 73"/>
          <p:cNvSpPr/>
          <p:nvPr/>
        </p:nvSpPr>
        <p:spPr>
          <a:xfrm>
            <a:off x="6392198" y="241343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1327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「書く←→消す」をスピーディに。擦ると消える、ノック式のフリクションボールペンに名入れが可能です。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今や誰しもが使っている消せるボールペンの定番商品。</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その利便性の高さからノベルティとしての需要も高まっております。</a:t>
            </a:r>
            <a:endParaRPr lang="ja-JP" altLang="en-US" sz="1000" b="1" dirty="0">
              <a:solidFill>
                <a:schemeClr val="tx1"/>
              </a:solidFill>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2768432"/>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276827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OPP</a:t>
            </a:r>
            <a:r>
              <a:rPr lang="ja-JP" altLang="en-US" sz="1000">
                <a:solidFill>
                  <a:schemeClr val="tx1"/>
                </a:solidFill>
                <a:latin typeface="メイリオ" panose="020B0604030504040204" pitchFamily="50" charset="-128"/>
                <a:ea typeface="メイリオ" panose="020B0604030504040204" pitchFamily="50" charset="-128"/>
              </a:rPr>
              <a:t>個包装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回あたりの最大購入数は</a:t>
            </a:r>
            <a:r>
              <a:rPr lang="en-US" altLang="ja-JP" sz="1000" b="0" i="0" dirty="0">
                <a:solidFill>
                  <a:srgbClr val="333333"/>
                </a:solidFill>
                <a:effectLst/>
                <a:latin typeface="Meiryo" panose="020B0604030504040204" pitchFamily="34" charset="-128"/>
                <a:ea typeface="Meiryo" panose="020B0604030504040204" pitchFamily="34" charset="-128"/>
              </a:rPr>
              <a:t>1,000</a:t>
            </a:r>
            <a:r>
              <a:rPr lang="ja-JP" altLang="en-US" sz="1000" b="0" i="0">
                <a:solidFill>
                  <a:srgbClr val="333333"/>
                </a:solidFill>
                <a:effectLst/>
                <a:latin typeface="Meiryo" panose="020B0604030504040204" pitchFamily="34" charset="-128"/>
                <a:ea typeface="Meiryo" panose="020B0604030504040204" pitchFamily="34" charset="-128"/>
              </a:rPr>
              <a:t>本までとなります。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7" name="正方形/長方形 6">
            <a:extLst>
              <a:ext uri="{FF2B5EF4-FFF2-40B4-BE49-F238E27FC236}">
                <a16:creationId xmlns:a16="http://schemas.microsoft.com/office/drawing/2014/main" id="{F36107F1-E68F-BF86-E785-85F93D14006E}"/>
              </a:ext>
            </a:extLst>
          </p:cNvPr>
          <p:cNvSpPr/>
          <p:nvPr/>
        </p:nvSpPr>
        <p:spPr>
          <a:xfrm>
            <a:off x="6392198" y="310087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インク色：</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8" name="正方形/長方形 7">
            <a:extLst>
              <a:ext uri="{FF2B5EF4-FFF2-40B4-BE49-F238E27FC236}">
                <a16:creationId xmlns:a16="http://schemas.microsoft.com/office/drawing/2014/main" id="{6792B3E6-30E7-67A2-0B75-AF558191D8D3}"/>
              </a:ext>
            </a:extLst>
          </p:cNvPr>
          <p:cNvSpPr/>
          <p:nvPr/>
        </p:nvSpPr>
        <p:spPr>
          <a:xfrm>
            <a:off x="7300358" y="310071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本体色に同じ</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pic>
        <p:nvPicPr>
          <p:cNvPr id="5" name="図 4">
            <a:extLst>
              <a:ext uri="{FF2B5EF4-FFF2-40B4-BE49-F238E27FC236}">
                <a16:creationId xmlns:a16="http://schemas.microsoft.com/office/drawing/2014/main" id="{BDE5967A-4387-63C0-8E0C-9E2D6113AC0E}"/>
              </a:ext>
            </a:extLst>
          </p:cNvPr>
          <p:cNvPicPr>
            <a:picLocks noChangeAspect="1"/>
          </p:cNvPicPr>
          <p:nvPr/>
        </p:nvPicPr>
        <p:blipFill>
          <a:blip r:embed="rId3"/>
          <a:stretch>
            <a:fillRect/>
          </a:stretch>
        </p:blipFill>
        <p:spPr>
          <a:xfrm>
            <a:off x="375767" y="833857"/>
            <a:ext cx="3919390" cy="3919390"/>
          </a:xfrm>
          <a:prstGeom prst="rect">
            <a:avLst/>
          </a:prstGeom>
        </p:spPr>
      </p:pic>
      <p:pic>
        <p:nvPicPr>
          <p:cNvPr id="11" name="図 10">
            <a:extLst>
              <a:ext uri="{FF2B5EF4-FFF2-40B4-BE49-F238E27FC236}">
                <a16:creationId xmlns:a16="http://schemas.microsoft.com/office/drawing/2014/main" id="{4939C535-F44A-6B7D-110E-6A5DA733D16C}"/>
              </a:ext>
            </a:extLst>
          </p:cNvPr>
          <p:cNvPicPr>
            <a:picLocks noChangeAspect="1"/>
          </p:cNvPicPr>
          <p:nvPr/>
        </p:nvPicPr>
        <p:blipFill>
          <a:blip r:embed="rId4"/>
          <a:stretch>
            <a:fillRect/>
          </a:stretch>
        </p:blipFill>
        <p:spPr>
          <a:xfrm>
            <a:off x="3632031" y="3236101"/>
            <a:ext cx="2165726" cy="2165726"/>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17969</TotalTime>
  <Words>195</Words>
  <Application>Microsoft Macintosh PowerPoint</Application>
  <PresentationFormat>ユーザー設定</PresentationFormat>
  <Paragraphs>33</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572</cp:revision>
  <cp:lastPrinted>2021-10-13T13:51:27Z</cp:lastPrinted>
  <dcterms:created xsi:type="dcterms:W3CDTF">2013-12-25T09:34:24Z</dcterms:created>
  <dcterms:modified xsi:type="dcterms:W3CDTF">2025-06-18T03:38:16Z</dcterms:modified>
</cp:coreProperties>
</file>