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フリクションボールスリム　ビズ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0.38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31.5mm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携帯性に優れたスリムなフリクションボールペンです。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シルバーボディにシックな配色で、ビジネスシーンも外さないアイテムです。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替え芯をお使いいただくことで、名入れをして記念品としてお渡ししても、末永くお使いいただけます。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10087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10071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黒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2932598-AAA8-D783-3FAA-3268426AA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698" y="941447"/>
            <a:ext cx="3832992" cy="383299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7854352-9F48-F5C0-BE7C-39CE18DDBD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134" b="7196"/>
          <a:stretch>
            <a:fillRect/>
          </a:stretch>
        </p:blipFill>
        <p:spPr>
          <a:xfrm>
            <a:off x="3348500" y="3572487"/>
            <a:ext cx="2616045" cy="171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17968</TotalTime>
  <Words>186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2025-06-18T03:37:32Z</dcterms:modified>
</cp:coreProperties>
</file>