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568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75767" y="117646"/>
            <a:ext cx="7560842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【PILOT】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フリクションボール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超極細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0.38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12.2</a:t>
            </a:r>
            <a:r>
              <a:rPr lang="el-GR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×1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45mm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シルク・パット印刷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(1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色印刷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1343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1327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213280" y="5806477"/>
            <a:ext cx="5635095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こすると消えるフリクションの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色ボールペン。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色を使い分けでき、何度でも書き消し可能な利便性の高い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色ボールペンです。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持ち運びしやすいように最大径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12.2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のスリムボディに仕上げ、段差のないなめらかな形状のグリップを採用することで、手帳などのペンホルダーに差し込みやすくなりました。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インキ色は黒・赤のベーシックな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68432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6827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個包装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回あたりの最大購入数は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1,000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本までとなります。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36107F1-E68F-BF86-E785-85F93D14006E}"/>
              </a:ext>
            </a:extLst>
          </p:cNvPr>
          <p:cNvSpPr/>
          <p:nvPr/>
        </p:nvSpPr>
        <p:spPr>
          <a:xfrm>
            <a:off x="6392198" y="310087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インク色：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6792B3E6-30E7-67A2-0B75-AF558191D8D3}"/>
              </a:ext>
            </a:extLst>
          </p:cNvPr>
          <p:cNvSpPr/>
          <p:nvPr/>
        </p:nvSpPr>
        <p:spPr>
          <a:xfrm>
            <a:off x="7300358" y="310071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黒・赤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0E817424-9553-F875-BFC0-C545482797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0" y="848853"/>
            <a:ext cx="3908993" cy="3908993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B7AF1DAC-FEE9-5E71-0E29-F7CFB90F8BD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050" t="37796" r="3729" b="10928"/>
          <a:stretch>
            <a:fillRect/>
          </a:stretch>
        </p:blipFill>
        <p:spPr>
          <a:xfrm>
            <a:off x="3125367" y="3819856"/>
            <a:ext cx="2976464" cy="1691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17976</TotalTime>
  <Words>224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576</cp:revision>
  <cp:lastPrinted>2021-10-13T13:51:27Z</cp:lastPrinted>
  <dcterms:created xsi:type="dcterms:W3CDTF">2013-12-25T09:34:24Z</dcterms:created>
  <dcterms:modified xsi:type="dcterms:W3CDTF">2025-06-18T03:45:55Z</dcterms:modified>
</cp:coreProperties>
</file>