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3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フリクションライト　蛍光ペン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12.6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39mm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213279" y="5806477"/>
            <a:ext cx="5830211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摩擦熱で筆跡を消去する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"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"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シリーズの蛍光ペンです。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消しカスが出ず、何度でも書き消し可能！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参考書やノートにも気軽にマークできて、便利にお使いいただけます。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名入れしてお渡しすれば、高い販促効果が期待できます。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ボールペンや手帳とのセット配布もおすすめです。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キャップと同じ色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4C85445-FC1C-6A99-D429-695A846AD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95" y="724942"/>
            <a:ext cx="3624160" cy="362416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ABF6B6A5-550B-8AAA-BF87-A53C5CCB68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452" r="4405" b="29209"/>
          <a:stretch>
            <a:fillRect/>
          </a:stretch>
        </p:blipFill>
        <p:spPr>
          <a:xfrm>
            <a:off x="2704272" y="3936604"/>
            <a:ext cx="2901322" cy="128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211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2025-06-18T03:51:15Z</dcterms:modified>
</cp:coreProperties>
</file>