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コンパクトケース入り木製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メモリ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本体／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W60×H28×D9mm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木箱／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W81×H53×D20mm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981385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材質：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981225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ウォルナット、メープル、バンブー、バンブーチャコール、レッドウッド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8418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66313" y="3084025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&amp;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ケース天面に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材質をお選びいただけます。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全</a:t>
            </a: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種から選べる、ケース付の木製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メモリです。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温かみのあるコンパクトなケース入りで大切な人へのプレゼントにしても喜ばれます。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9EB10B65-4316-4E13-B4E2-71F0FD9F5E05}"/>
              </a:ext>
            </a:extLst>
          </p:cNvPr>
          <p:cNvSpPr/>
          <p:nvPr/>
        </p:nvSpPr>
        <p:spPr>
          <a:xfrm>
            <a:off x="5889231" y="2413433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規格：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A9C90C4D-CFCC-C654-0111-9133E9B65804}"/>
              </a:ext>
            </a:extLst>
          </p:cNvPr>
          <p:cNvSpPr/>
          <p:nvPr/>
        </p:nvSpPr>
        <p:spPr>
          <a:xfrm>
            <a:off x="7300357" y="2413273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USB2.0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CB96AFA-6E94-7FCA-BA26-82A63C1849DF}"/>
              </a:ext>
            </a:extLst>
          </p:cNvPr>
          <p:cNvSpPr/>
          <p:nvPr/>
        </p:nvSpPr>
        <p:spPr>
          <a:xfrm>
            <a:off x="5889231" y="27274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9750BE9-D30D-5434-D50C-18D32DA227FD}"/>
              </a:ext>
            </a:extLst>
          </p:cNvPr>
          <p:cNvSpPr/>
          <p:nvPr/>
        </p:nvSpPr>
        <p:spPr>
          <a:xfrm>
            <a:off x="7300357" y="27273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32GB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64GB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CFB428-62C9-50E3-3330-71C78788E713}"/>
              </a:ext>
            </a:extLst>
          </p:cNvPr>
          <p:cNvSpPr/>
          <p:nvPr/>
        </p:nvSpPr>
        <p:spPr>
          <a:xfrm>
            <a:off x="6392198" y="341669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C4BA54F-0DD2-381C-6EA4-30B74CA2BE57}"/>
              </a:ext>
            </a:extLst>
          </p:cNvPr>
          <p:cNvSpPr/>
          <p:nvPr/>
        </p:nvSpPr>
        <p:spPr>
          <a:xfrm>
            <a:off x="7266313" y="3416534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5" name="図 44" descr="テーブル, 座る, 小さい, ボックス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81483A4-7C8A-B9F3-8D97-BDA3834AE1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63" y="838989"/>
            <a:ext cx="3175000" cy="3175000"/>
          </a:xfrm>
          <a:prstGeom prst="rect">
            <a:avLst/>
          </a:prstGeom>
        </p:spPr>
      </p:pic>
      <p:pic>
        <p:nvPicPr>
          <p:cNvPr id="47" name="図 46" descr="食品, 座る, テーブル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C09FECC-258A-4955-FB46-5EF7BAA18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2768" y="2886429"/>
            <a:ext cx="2555600" cy="25556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31701F5-9A40-8E4C-C9F2-6BD30BB315FA}"/>
              </a:ext>
            </a:extLst>
          </p:cNvPr>
          <p:cNvSpPr/>
          <p:nvPr/>
        </p:nvSpPr>
        <p:spPr>
          <a:xfrm>
            <a:off x="6392198" y="36375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CAF46DF-8543-8BDA-2823-83EE2D3D0CBF}"/>
              </a:ext>
            </a:extLst>
          </p:cNvPr>
          <p:cNvSpPr/>
          <p:nvPr/>
        </p:nvSpPr>
        <p:spPr>
          <a:xfrm>
            <a:off x="7300357" y="3637409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18119</TotalTime>
  <Words>191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2025-02-15T19:42:27Z</dcterms:modified>
</cp:coreProperties>
</file>