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86375" autoAdjust="0"/>
  </p:normalViewPr>
  <p:slideViewPr>
    <p:cSldViewPr snapToObjects="1">
      <p:cViewPr varScale="1">
        <p:scale>
          <a:sx n="135" d="100"/>
          <a:sy n="135" d="100"/>
        </p:scale>
        <p:origin x="176" y="10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6" y="134286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袋織ネックストラップ</a:t>
            </a:r>
            <a:endParaRPr lang="ja-JP" altLang="en-US" sz="1600" b="1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47716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483212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紐幅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長さ約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900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片側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450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5889231" y="1837369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1837209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ポリエステル 、金属フック（付属パーツ）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9012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7" y="248996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072509" y="414853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◯◯印刷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8617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【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別料金オプション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】</a:t>
            </a:r>
          </a:p>
          <a:p>
            <a:pPr algn="l"/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安全パーツ・長さ調整パーツ・透明カードケース（名刺サイズ）　</a:t>
            </a:r>
            <a:endParaRPr lang="ja-JP" altLang="en-US" sz="1000" b="0" i="0" dirty="0">
              <a:solidFill>
                <a:schemeClr val="tx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78927" y="5922917"/>
            <a:ext cx="5585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オフィス利用で一番人気の、袋織タイプのネックストラップです。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肌触りが良く丈夫なので、快適に長時間ご使用いただけます。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オフィス、学校、病院や各種イベントなど様々なシーンで活躍します。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481527CF-1745-9B33-2D41-BCCFC56FF03B}"/>
              </a:ext>
            </a:extLst>
          </p:cNvPr>
          <p:cNvSpPr/>
          <p:nvPr/>
        </p:nvSpPr>
        <p:spPr>
          <a:xfrm>
            <a:off x="5889231" y="2142169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4956C8E-1603-BF33-D8FA-10487FCA7ED5}"/>
              </a:ext>
            </a:extLst>
          </p:cNvPr>
          <p:cNvSpPr/>
          <p:nvPr/>
        </p:nvSpPr>
        <p:spPr>
          <a:xfrm>
            <a:off x="7300357" y="2142009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カラー指定可能（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PANTONE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指定）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5" name="図 34" descr="帽子を被ってネクタイをしている男性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7637766-A877-4920-FC77-12F194501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662" y="944136"/>
            <a:ext cx="4323802" cy="4323802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C5C9543-FA17-319C-74DE-BCB408685283}"/>
              </a:ext>
            </a:extLst>
          </p:cNvPr>
          <p:cNvSpPr/>
          <p:nvPr/>
        </p:nvSpPr>
        <p:spPr>
          <a:xfrm>
            <a:off x="6401625" y="282949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DF839E7-E023-CB29-AF49-82A220845246}"/>
              </a:ext>
            </a:extLst>
          </p:cNvPr>
          <p:cNvSpPr/>
          <p:nvPr/>
        </p:nvSpPr>
        <p:spPr>
          <a:xfrm>
            <a:off x="7309784" y="2829331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D683B18-6290-A7D0-21DB-5CB2A78869FE}"/>
              </a:ext>
            </a:extLst>
          </p:cNvPr>
          <p:cNvSpPr/>
          <p:nvPr/>
        </p:nvSpPr>
        <p:spPr>
          <a:xfrm>
            <a:off x="6392198" y="317828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C735680-048E-8B85-C5BC-27072A33F116}"/>
              </a:ext>
            </a:extLst>
          </p:cNvPr>
          <p:cNvSpPr/>
          <p:nvPr/>
        </p:nvSpPr>
        <p:spPr>
          <a:xfrm>
            <a:off x="7300357" y="3178123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ヶ月程度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18111</TotalTime>
  <Words>204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2025-02-15T19:41:23Z</dcterms:modified>
</cp:coreProperties>
</file>