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024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平織ネックストラップ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紐幅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長さ約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900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片側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450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ナイロン 、金属フック（付属パーツ）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901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7" y="248996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14853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【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別料金オプション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】</a:t>
            </a:r>
          </a:p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安全パーツ・長さ調整パーツ・透明カードケース（名刺サイズ）　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イベント利用で一番人気の、平織タイプのネックストラップです。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オフィス、学校、病院や各種イベントなど様々なシーンで活躍します。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1421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300357" y="21420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カラー指定可能（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PANTONE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指定）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ユニフォームを着ている男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94989E4-8260-A034-BC06-B7B3D1169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508" y="997545"/>
            <a:ext cx="4080024" cy="408002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8944A3F-5152-F862-4411-F1A78306B1EE}"/>
              </a:ext>
            </a:extLst>
          </p:cNvPr>
          <p:cNvSpPr/>
          <p:nvPr/>
        </p:nvSpPr>
        <p:spPr>
          <a:xfrm>
            <a:off x="6401625" y="2829491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90756D7-19C9-A031-8758-EE7E0DB688AA}"/>
              </a:ext>
            </a:extLst>
          </p:cNvPr>
          <p:cNvSpPr/>
          <p:nvPr/>
        </p:nvSpPr>
        <p:spPr>
          <a:xfrm>
            <a:off x="7309784" y="2829331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5CBCAA0-3369-6037-A85D-46D0F5BD802E}"/>
              </a:ext>
            </a:extLst>
          </p:cNvPr>
          <p:cNvSpPr/>
          <p:nvPr/>
        </p:nvSpPr>
        <p:spPr>
          <a:xfrm>
            <a:off x="6392198" y="317828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4ACD4D3-1028-EF09-4133-0AFAAC6769A9}"/>
              </a:ext>
            </a:extLst>
          </p:cNvPr>
          <p:cNvSpPr/>
          <p:nvPr/>
        </p:nvSpPr>
        <p:spPr>
          <a:xfrm>
            <a:off x="7300357" y="317812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18109</TotalTime>
  <Words>190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2025-02-15T19:41:43Z</dcterms:modified>
</cp:coreProperties>
</file>