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28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024" y="50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75766" y="134286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フルカラーネックストラップ</a:t>
            </a:r>
            <a:endParaRPr lang="ja-JP" altLang="en-US" sz="1600" b="1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47716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483212"/>
            <a:ext cx="2874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紐幅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20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長さ約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900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片側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450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5889231" y="1837369"/>
            <a:ext cx="14111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7" y="1837209"/>
            <a:ext cx="2874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ポリエステル 、金属フック（付属パーツ）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9012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7" y="2489966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両面熱転写フルカラー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072509" y="414853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◯◯印刷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86172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【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別料金オプション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】</a:t>
            </a:r>
          </a:p>
          <a:p>
            <a:pPr algn="l"/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安全パーツ・長さ調整パーツ・透明カードケース（名刺サイズ）　</a:t>
            </a:r>
            <a:endParaRPr lang="ja-JP" altLang="en-US" sz="1000" b="0" i="0" dirty="0">
              <a:solidFill>
                <a:schemeClr val="tx1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478927" y="5922917"/>
            <a:ext cx="5585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>
                <a:latin typeface="メイリオ" panose="020B0604030504040204" pitchFamily="50" charset="-128"/>
                <a:ea typeface="メイリオ" panose="020B0604030504040204" pitchFamily="50" charset="-128"/>
              </a:rPr>
              <a:t>キャラクターや総柄が映える、フルカラー印刷可能なネックストラップです。デザインの自由度が高くオリジナリティ溢れる仕上がりに。</a:t>
            </a:r>
            <a:endParaRPr lang="en" altLang="ja-JP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latin typeface="メイリオ" panose="020B0604030504040204" pitchFamily="50" charset="-128"/>
                <a:ea typeface="メイリオ" panose="020B0604030504040204" pitchFamily="50" charset="-128"/>
              </a:rPr>
              <a:t>オフィス、学校、病院や各種イベントなど様々なシーンで活躍します。</a:t>
            </a:r>
            <a:endParaRPr lang="en-US" altLang="ja-JP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481527CF-1745-9B33-2D41-BCCFC56FF03B}"/>
              </a:ext>
            </a:extLst>
          </p:cNvPr>
          <p:cNvSpPr/>
          <p:nvPr/>
        </p:nvSpPr>
        <p:spPr>
          <a:xfrm>
            <a:off x="5889231" y="2142169"/>
            <a:ext cx="14111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本体色：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24956C8E-1603-BF33-D8FA-10487FCA7ED5}"/>
              </a:ext>
            </a:extLst>
          </p:cNvPr>
          <p:cNvSpPr/>
          <p:nvPr/>
        </p:nvSpPr>
        <p:spPr>
          <a:xfrm>
            <a:off x="7300357" y="2142009"/>
            <a:ext cx="2874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白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3" name="図 32" descr="帽子をかぶっている男は白いシャツを着ている男性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5A83FADC-88AC-25DE-3D55-E47D17A4C7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888" y="957768"/>
            <a:ext cx="4395809" cy="4395809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8EFC3EBB-CBB5-2ED4-1894-26A4806CF762}"/>
              </a:ext>
            </a:extLst>
          </p:cNvPr>
          <p:cNvSpPr/>
          <p:nvPr/>
        </p:nvSpPr>
        <p:spPr>
          <a:xfrm>
            <a:off x="6401625" y="2829491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EB1D1F21-1BD7-1496-135A-16FDDDE14718}"/>
              </a:ext>
            </a:extLst>
          </p:cNvPr>
          <p:cNvSpPr/>
          <p:nvPr/>
        </p:nvSpPr>
        <p:spPr>
          <a:xfrm>
            <a:off x="7309784" y="2829331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0312C17A-A6C6-E124-F679-F2123CEE75BA}"/>
              </a:ext>
            </a:extLst>
          </p:cNvPr>
          <p:cNvSpPr/>
          <p:nvPr/>
        </p:nvSpPr>
        <p:spPr>
          <a:xfrm>
            <a:off x="6392198" y="317828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DDAEC85-0E79-EAFA-0B42-CB2CCB354143}"/>
              </a:ext>
            </a:extLst>
          </p:cNvPr>
          <p:cNvSpPr/>
          <p:nvPr/>
        </p:nvSpPr>
        <p:spPr>
          <a:xfrm>
            <a:off x="7300357" y="3178123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ヶ月程度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18108</TotalTime>
  <Words>191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571</cp:revision>
  <cp:lastPrinted>2021-10-13T13:51:27Z</cp:lastPrinted>
  <dcterms:created xsi:type="dcterms:W3CDTF">2013-12-25T09:34:24Z</dcterms:created>
  <dcterms:modified xsi:type="dcterms:W3CDTF">2025-02-15T19:41:49Z</dcterms:modified>
</cp:coreProperties>
</file>