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28" autoAdjust="0"/>
    <p:restoredTop sz="86375" autoAdjust="0"/>
  </p:normalViewPr>
  <p:slideViewPr>
    <p:cSldViewPr snapToObjects="1">
      <p:cViewPr varScale="1">
        <p:scale>
          <a:sx n="135" d="100"/>
          <a:sy n="135" d="100"/>
        </p:scale>
        <p:origin x="176" y="108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6" y="134286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オリジナルゼムクリップ （バラ）</a:t>
            </a:r>
            <a:endParaRPr lang="ja-JP" altLang="en-US" sz="1600" b="1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47716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48321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30×30㎜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以内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183736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183720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スチール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19220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本体色：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19204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PANTONE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指定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30×30㎜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8617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FF0000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デザインしたいイメージ画像や写真をお送りいただき、クリップデザインを弊社からご提案、ご確認後に量産となります。</a:t>
            </a:r>
            <a:endParaRPr lang="en-US" altLang="ja-JP" sz="1000" b="0" i="0" dirty="0">
              <a:solidFill>
                <a:srgbClr val="FF0000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>
                <a:solidFill>
                  <a:srgbClr val="FF0000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価格は</a:t>
            </a:r>
            <a:r>
              <a:rPr lang="en-US" altLang="ja-JP" sz="1000" b="0" i="0" dirty="0">
                <a:solidFill>
                  <a:srgbClr val="FF0000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30×30㎜</a:t>
            </a:r>
            <a:r>
              <a:rPr lang="ja-JP" altLang="en-US" sz="1000" b="0" i="0">
                <a:solidFill>
                  <a:srgbClr val="FF0000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以内の参考価格となります。</a:t>
            </a:r>
            <a:endParaRPr lang="en-US" altLang="ja-JP" sz="1000" b="0" i="0" dirty="0">
              <a:solidFill>
                <a:srgbClr val="FF0000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ja-JP" altLang="en-US" sz="1000" b="0" i="0">
                <a:solidFill>
                  <a:srgbClr val="FF0000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クリップの形状や大きさにより価格が変動いたしますので、詳しくはお問い合わせください。</a:t>
            </a:r>
            <a:endParaRPr lang="ja-JP" altLang="en-US" sz="1000" b="0" i="0" dirty="0">
              <a:solidFill>
                <a:srgbClr val="FF0000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478928" y="5922917"/>
            <a:ext cx="54103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学校やオフィスで大活躍のゼムクリップを、完全オリジナルデザインで製作できます！</a:t>
            </a:r>
            <a:endParaRPr lang="en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会社のロゴやキャラクターをゼムクリップにすることで、インパクトと遊び心溢れるノベルティグッズとなります。</a:t>
            </a:r>
            <a:endParaRPr lang="en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展示会のバラマキ用や社内備品としての購入もおすすめです。</a:t>
            </a:r>
            <a:endParaRPr lang="en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latin typeface="メイリオ" panose="020B0604030504040204" pitchFamily="50" charset="-128"/>
                <a:ea typeface="メイリオ" panose="020B0604030504040204" pitchFamily="50" charset="-128"/>
              </a:rPr>
              <a:t>クリップの色も豊富なので、デザインや会社のシンボルカラーに合わせたクリップが製作できます。</a:t>
            </a:r>
            <a:endParaRPr lang="en-US" altLang="ja-JP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" name="図 4" descr="テキスト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31B34808-6FE0-4AA0-B54A-9D2ADC05A9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765" y="917717"/>
            <a:ext cx="3077271" cy="3077271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9F1364E9-7ED0-08E4-AE37-57A327A74D7F}"/>
              </a:ext>
            </a:extLst>
          </p:cNvPr>
          <p:cNvSpPr/>
          <p:nvPr/>
        </p:nvSpPr>
        <p:spPr>
          <a:xfrm>
            <a:off x="6410671" y="2543190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包装：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3ABDE481-4483-95A9-8EB8-0F92E84BD857}"/>
              </a:ext>
            </a:extLst>
          </p:cNvPr>
          <p:cNvSpPr/>
          <p:nvPr/>
        </p:nvSpPr>
        <p:spPr>
          <a:xfrm>
            <a:off x="7300358" y="255226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バラ納品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0" name="図 19" descr="文字の書かれた紙&#10;&#10;AI によって生成されたコンテンツは間違っている可能性があります。">
            <a:extLst>
              <a:ext uri="{FF2B5EF4-FFF2-40B4-BE49-F238E27FC236}">
                <a16:creationId xmlns:a16="http://schemas.microsoft.com/office/drawing/2014/main" id="{50CE3748-0ACF-EC3C-7A42-20A728DFF4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8217" y="2820448"/>
            <a:ext cx="2540000" cy="25400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FB2D6776-66F7-28B4-9878-4AA3AC134D4B}"/>
              </a:ext>
            </a:extLst>
          </p:cNvPr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22BF1112-9747-C66E-7104-1A17DA3F2062}"/>
              </a:ext>
            </a:extLst>
          </p:cNvPr>
          <p:cNvSpPr/>
          <p:nvPr/>
        </p:nvSpPr>
        <p:spPr>
          <a:xfrm>
            <a:off x="7300357" y="2917329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ヶ月程度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18097</TotalTime>
  <Words>235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2025-02-15T19:43:58Z</dcterms:modified>
</cp:coreProperties>
</file>