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スマホスタンドになるスリムふせん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8×50×130mm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パッド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スマホスタンドになるスリムふせんは、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段階に角度調整が可能で、動画視聴やオンライン会議などさまざまなシーンで活躍します。フィルム付箋も付いており、オフィスや学習シーンにも便利なアイテムです。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実用性が高く、学生向けイベントやセミナー配布にもおすすめです。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185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2026-06-09T03:08:53Z</dcterms:modified>
</cp:coreProperties>
</file>