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ラウンド充電コネクター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φ46×12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ラウンド充電コネクターはケースにケーブルを収納できる持ち運びに便利な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種に対応した充電ケーブルです。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iPhone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Android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共用、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Type-C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種に対応しており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端子から充電が可能です。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天面には大きく名入れできるので宣伝効果は抜群です！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184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592</cp:revision>
  <cp:lastPrinted>2021-10-13T13:51:27Z</cp:lastPrinted>
  <dcterms:created xsi:type="dcterms:W3CDTF">2013-12-25T09:34:24Z</dcterms:created>
  <dcterms:modified xsi:type="dcterms:W3CDTF">2024-11-14T04:25:30Z</dcterms:modified>
</cp:coreProperties>
</file>