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コネクターセット＆スマホスタンド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12×83×95mm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コネクターセット＆スマホスタンドは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iPhone/Android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共用コネクター、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Type-C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コネクタが入れられたスマホスタンドです。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邪魔になりがちなケーブルもすっきり収まり携帯に便利なスマホスタンドです。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イベント等でのノベルティ・グッズとして大変おすすめです。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/iPhone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Android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共用コネクター･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TypeC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-USB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プラグ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181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2024-11-14T04:27:01Z</dcterms:modified>
</cp:coreProperties>
</file>