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パスケース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5×97×62mm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パスケースはバッグなどに取り付けられるワイヤーキーホルダー付きで便利なシンプルパスケースです。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非接触決済にも対応しており物販用やノベルティにおすすめのアイテムです。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152</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594</cp:revision>
  <cp:lastPrinted>2021-10-13T13:51:27Z</cp:lastPrinted>
  <dcterms:created xsi:type="dcterms:W3CDTF">2013-12-25T09:34:24Z</dcterms:created>
  <dcterms:modified xsi:type="dcterms:W3CDTF">2024-11-14T04:28:13Z</dcterms:modified>
</cp:coreProperties>
</file>