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シンプル温湿度計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61×61×20mm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シンプル温湿度計は温度と湿度を見やすく大きく表示する壁掛けも可能なシンプル温湿度計です。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専用の台座にマグネットで固定することもでき、さまざまなシーンで幅広く利用することが可能なアイテムです。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備考：単四乾電池</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本使用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別途</a:t>
            </a:r>
            <a:r>
              <a:rPr lang="en-US" altLang="ja-JP" sz="1000" b="0" i="0" dirty="0">
                <a:solidFill>
                  <a:srgbClr val="333333"/>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180</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595</cp:revision>
  <cp:lastPrinted>2021-10-13T13:51:27Z</cp:lastPrinted>
  <dcterms:created xsi:type="dcterms:W3CDTF">2013-12-25T09:34:24Z</dcterms:created>
  <dcterms:modified xsi:type="dcterms:W3CDTF">2024-11-14T04:29:22Z</dcterms:modified>
</cp:coreProperties>
</file>