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5266" autoAdjust="0"/>
    <p:restoredTop sz="86375" autoAdjust="0"/>
  </p:normalViewPr>
  <p:slideViewPr>
    <p:cSldViewPr snapToObjects="1">
      <p:cViewPr varScale="1">
        <p:scale>
          <a:sx n="116" d="100"/>
          <a:sy n="116" d="100"/>
        </p:scale>
        <p:origin x="2496"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2024/11/14</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2024/11/14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2024/11/14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2024/11/14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2024/11/14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2024/11/14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2024/11/14</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2024/11/14</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2024/11/14</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2024/11/14</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2024/11/14</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2024/11/14</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2024/11/14</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829097"/>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lnSpc>
                <a:spcPts val="1650"/>
              </a:lnSpc>
              <a:spcAft>
                <a:spcPts val="1500"/>
              </a:spcAft>
            </a:pPr>
            <a:r>
              <a:rPr lang="ja-JP" altLang="en-US" sz="1600" b="1" i="0">
                <a:solidFill>
                  <a:srgbClr val="333333"/>
                </a:solidFill>
                <a:effectLst/>
                <a:latin typeface="Meiryo" panose="020B0604030504040204" pitchFamily="34" charset="-128"/>
                <a:ea typeface="Meiryo" panose="020B0604030504040204" pitchFamily="34" charset="-128"/>
              </a:rPr>
              <a:t>多目的</a:t>
            </a:r>
            <a:r>
              <a:rPr lang="en-US" altLang="ja-JP" sz="1600" b="1" i="0" dirty="0">
                <a:solidFill>
                  <a:srgbClr val="333333"/>
                </a:solidFill>
                <a:effectLst/>
                <a:latin typeface="Meiryo" panose="020B0604030504040204" pitchFamily="34" charset="-128"/>
                <a:ea typeface="Meiryo" panose="020B0604030504040204" pitchFamily="34" charset="-128"/>
              </a:rPr>
              <a:t>COB</a:t>
            </a:r>
            <a:r>
              <a:rPr lang="ja-JP" altLang="en-US" sz="1600" b="1" i="0">
                <a:solidFill>
                  <a:srgbClr val="333333"/>
                </a:solidFill>
                <a:effectLst/>
                <a:latin typeface="Meiryo" panose="020B0604030504040204" pitchFamily="34" charset="-128"/>
                <a:ea typeface="Meiryo" panose="020B0604030504040204" pitchFamily="34" charset="-128"/>
              </a:rPr>
              <a:t>ライト</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rgbClr val="333333"/>
                </a:solidFill>
                <a:effectLst/>
                <a:latin typeface="Meiryo" panose="020B0604030504040204" pitchFamily="34" charset="-128"/>
                <a:ea typeface="Meiryo" panose="020B0604030504040204" pitchFamily="34" charset="-128"/>
              </a:rPr>
              <a:t>87×87×35mm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764620"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rgbClr val="333333"/>
                </a:solidFill>
                <a:effectLst/>
                <a:latin typeface="Meiryo" panose="020B0604030504040204" pitchFamily="34" charset="-128"/>
                <a:ea typeface="Meiryo" panose="020B0604030504040204" pitchFamily="34" charset="-128"/>
              </a:rPr>
              <a:t>フルカラーインクジェット・</a:t>
            </a:r>
            <a:r>
              <a:rPr lang="en-US" altLang="ja-JP" sz="1000" b="0" i="0" dirty="0">
                <a:solidFill>
                  <a:srgbClr val="333333"/>
                </a:solidFill>
                <a:effectLst/>
                <a:latin typeface="Meiryo" panose="020B0604030504040204" pitchFamily="34" charset="-128"/>
                <a:ea typeface="Meiryo" panose="020B0604030504040204" pitchFamily="34" charset="-128"/>
              </a:rPr>
              <a:t>1</a:t>
            </a:r>
            <a:r>
              <a:rPr lang="ja-JP" altLang="en-US" sz="1000" b="0" i="0">
                <a:solidFill>
                  <a:srgbClr val="333333"/>
                </a:solidFill>
                <a:effectLst/>
                <a:latin typeface="Meiryo" panose="020B0604030504040204" pitchFamily="34" charset="-128"/>
                <a:ea typeface="Meiryo" panose="020B0604030504040204" pitchFamily="34" charset="-128"/>
              </a:rPr>
              <a:t>色パッド印刷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rgbClr val="333333"/>
                </a:solidFill>
                <a:effectLst/>
                <a:latin typeface="Meiryo" panose="020B0604030504040204" pitchFamily="34" charset="-128"/>
                <a:ea typeface="Meiryo" panose="020B0604030504040204" pitchFamily="34" charset="-128"/>
              </a:rPr>
              <a:t>ABS</a:t>
            </a:r>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15</a:t>
            </a:r>
            <a:r>
              <a:rPr lang="ja-JP" altLang="en-US" sz="1000">
                <a:solidFill>
                  <a:schemeClr val="tx1"/>
                </a:solidFill>
                <a:latin typeface="メイリオ" panose="020B0604030504040204" pitchFamily="50" charset="-128"/>
                <a:ea typeface="メイリオ" panose="020B0604030504040204" pitchFamily="50" charset="-128"/>
              </a:rPr>
              <a:t>営業</a:t>
            </a:r>
            <a:r>
              <a:rPr lang="ja-JP" altLang="en-US" sz="1000" dirty="0">
                <a:solidFill>
                  <a:schemeClr val="tx1"/>
                </a:solidFill>
                <a:latin typeface="メイリオ" panose="020B0604030504040204" pitchFamily="50" charset="-128"/>
                <a:ea typeface="メイリオ" panose="020B0604030504040204" pitchFamily="50" charset="-128"/>
              </a:rPr>
              <a:t>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98573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latin typeface="Meiryo" panose="020B0604030504040204" pitchFamily="34" charset="-128"/>
                <a:ea typeface="Meiryo" panose="020B0604030504040204" pitchFamily="34" charset="-128"/>
              </a:rPr>
              <a:t>多目的</a:t>
            </a:r>
            <a:r>
              <a:rPr lang="en-US" altLang="ja-JP" sz="1000" b="0" i="0" dirty="0">
                <a:solidFill>
                  <a:srgbClr val="333333"/>
                </a:solidFill>
                <a:effectLst/>
                <a:latin typeface="Meiryo" panose="020B0604030504040204" pitchFamily="34" charset="-128"/>
                <a:ea typeface="Meiryo" panose="020B0604030504040204" pitchFamily="34" charset="-128"/>
              </a:rPr>
              <a:t>COB</a:t>
            </a:r>
            <a:r>
              <a:rPr lang="ja-JP" altLang="en-US" sz="1000" b="0" i="0">
                <a:solidFill>
                  <a:srgbClr val="333333"/>
                </a:solidFill>
                <a:effectLst/>
                <a:latin typeface="Meiryo" panose="020B0604030504040204" pitchFamily="34" charset="-128"/>
                <a:ea typeface="Meiryo" panose="020B0604030504040204" pitchFamily="34" charset="-128"/>
              </a:rPr>
              <a:t>ライトは非常時にはランタンとしても使える、便利な</a:t>
            </a:r>
            <a:r>
              <a:rPr lang="en-US" altLang="ja-JP" sz="1000" b="0" i="0" dirty="0">
                <a:solidFill>
                  <a:srgbClr val="333333"/>
                </a:solidFill>
                <a:effectLst/>
                <a:latin typeface="Meiryo" panose="020B0604030504040204" pitchFamily="34" charset="-128"/>
                <a:ea typeface="Meiryo" panose="020B0604030504040204" pitchFamily="34" charset="-128"/>
              </a:rPr>
              <a:t>COB</a:t>
            </a:r>
            <a:r>
              <a:rPr lang="ja-JP" altLang="en-US" sz="1000" b="0" i="0">
                <a:solidFill>
                  <a:srgbClr val="333333"/>
                </a:solidFill>
                <a:effectLst/>
                <a:latin typeface="Meiryo" panose="020B0604030504040204" pitchFamily="34" charset="-128"/>
                <a:ea typeface="Meiryo" panose="020B0604030504040204" pitchFamily="34" charset="-128"/>
              </a:rPr>
              <a:t>ライトです。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懐中電灯としても使用でき裏面のフックで吊るして簡易室内灯にもなります。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災害時には水を入れたペットボトルを置くとランタンとしても使えます。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裏面のマグネットで冷蔵庫などに貼っておけるので、いつでもさっと使用可能な便利グッズです。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70368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適量梱包</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rgbClr val="333333"/>
                </a:solidFill>
                <a:effectLst/>
                <a:latin typeface="Meiryo" panose="020B0604030504040204" pitchFamily="34" charset="-128"/>
                <a:ea typeface="Meiryo" panose="020B0604030504040204" pitchFamily="34" charset="-128"/>
              </a:rPr>
              <a:t>名入れ</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一色印刷</a:t>
            </a:r>
            <a:r>
              <a:rPr kumimoji="1" lang="ja-JP" altLang="en-US" sz="1000" dirty="0">
                <a:solidFill>
                  <a:schemeClr val="tx1"/>
                </a:solidFill>
                <a:latin typeface="メイリオ" panose="020B0604030504040204" pitchFamily="50" charset="-128"/>
                <a:ea typeface="メイリオ" panose="020B0604030504040204" pitchFamily="50" charset="-128"/>
              </a:rPr>
              <a:t>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latin typeface="Meiryo" panose="020B0604030504040204" pitchFamily="34" charset="-128"/>
                <a:ea typeface="Meiryo" panose="020B0604030504040204" pitchFamily="34" charset="-128"/>
              </a:rPr>
              <a:t>備考：</a:t>
            </a:r>
            <a:r>
              <a:rPr lang="en-US" altLang="ja-JP" sz="1000" b="0" i="0" dirty="0">
                <a:solidFill>
                  <a:srgbClr val="333333"/>
                </a:solidFill>
                <a:effectLst/>
                <a:latin typeface="Meiryo" panose="020B0604030504040204" pitchFamily="34" charset="-128"/>
                <a:ea typeface="Meiryo" panose="020B0604030504040204" pitchFamily="34" charset="-128"/>
              </a:rPr>
              <a:t> COB</a:t>
            </a:r>
            <a:r>
              <a:rPr lang="ja-JP" altLang="en-US" sz="1000" b="0" i="0">
                <a:solidFill>
                  <a:srgbClr val="333333"/>
                </a:solidFill>
                <a:effectLst/>
                <a:latin typeface="Meiryo" panose="020B0604030504040204" pitchFamily="34" charset="-128"/>
                <a:ea typeface="Meiryo" panose="020B0604030504040204" pitchFamily="34" charset="-128"/>
              </a:rPr>
              <a:t>式</a:t>
            </a:r>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単四乾電池</a:t>
            </a:r>
            <a:r>
              <a:rPr lang="en-US" altLang="ja-JP" sz="1000" b="0" i="0" dirty="0">
                <a:solidFill>
                  <a:srgbClr val="333333"/>
                </a:solidFill>
                <a:effectLst/>
                <a:latin typeface="Meiryo" panose="020B0604030504040204" pitchFamily="34" charset="-128"/>
                <a:ea typeface="Meiryo" panose="020B0604030504040204" pitchFamily="34" charset="-128"/>
              </a:rPr>
              <a:t>3</a:t>
            </a:r>
            <a:r>
              <a:rPr lang="ja-JP" altLang="en-US" sz="1000" b="0" i="0">
                <a:solidFill>
                  <a:srgbClr val="333333"/>
                </a:solidFill>
                <a:effectLst/>
                <a:latin typeface="Meiryo" panose="020B0604030504040204" pitchFamily="34" charset="-128"/>
                <a:ea typeface="Meiryo" panose="020B0604030504040204" pitchFamily="34" charset="-128"/>
              </a:rPr>
              <a:t>本使用</a:t>
            </a:r>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別途</a:t>
            </a:r>
            <a:r>
              <a:rPr lang="en-US" altLang="ja-JP" sz="1000" b="0" i="0" dirty="0">
                <a:solidFill>
                  <a:srgbClr val="333333"/>
                </a:solidFill>
                <a:effectLst/>
                <a:latin typeface="Meiryo" panose="020B0604030504040204" pitchFamily="34" charset="-128"/>
                <a:ea typeface="Meiryo" panose="020B0604030504040204" pitchFamily="34" charset="-128"/>
              </a:rPr>
              <a:t>)</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17925</TotalTime>
  <Words>214</Words>
  <Application>Microsoft Macintosh PowerPoint</Application>
  <PresentationFormat>ユーザー設定</PresentationFormat>
  <Paragraphs>36</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596</cp:revision>
  <cp:lastPrinted>2021-10-13T13:51:27Z</cp:lastPrinted>
  <dcterms:created xsi:type="dcterms:W3CDTF">2013-12-25T09:34:24Z</dcterms:created>
  <dcterms:modified xsi:type="dcterms:W3CDTF">2024-11-14T04:33:39Z</dcterms:modified>
</cp:coreProperties>
</file>