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アクリル卓上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/130×100×3mm､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/40mm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アクリル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(3mm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アクリル卓上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は会社受付のデスク上や、店舗カウンターなどでアピールするのにぴったりな、アクリル卓上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透明アクリルのシンプルな形状のため、どんなオリジナル名入れデザインにもマッチします。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範囲内オリジナルデザイン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173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597</cp:revision>
  <cp:lastPrinted>2021-10-13T13:51:27Z</cp:lastPrinted>
  <dcterms:created xsi:type="dcterms:W3CDTF">2013-12-25T09:34:24Z</dcterms:created>
  <dcterms:modified xsi:type="dcterms:W3CDTF">2024-11-14T04:35:14Z</dcterms:modified>
</cp:coreProperties>
</file>