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2WAY</a:t>
            </a:r>
            <a:r>
              <a:rPr lang="ja-JP" altLang="en-US" sz="1600" b="1" i="0">
                <a:solidFill>
                  <a:srgbClr val="333333"/>
                </a:solidFill>
                <a:effectLst/>
                <a:latin typeface="Meiryo" panose="020B0604030504040204" pitchFamily="34" charset="-128"/>
                <a:ea typeface="Meiryo" panose="020B0604030504040204" pitchFamily="34" charset="-128"/>
              </a:rPr>
              <a:t>ルーペ</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105×57×9mm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r>
              <a:rPr lang="ja-JP" altLang="en-US" sz="1000" b="0" i="0">
                <a:solidFill>
                  <a:srgbClr val="333333"/>
                </a:solidFill>
                <a:effectLst/>
                <a:latin typeface="Meiryo" panose="020B0604030504040204" pitchFamily="34" charset="-128"/>
                <a:ea typeface="Meiryo" panose="020B0604030504040204" pitchFamily="34" charset="-128"/>
              </a:rPr>
              <a:t>･アクリル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2WAY</a:t>
            </a:r>
            <a:r>
              <a:rPr lang="ja-JP" altLang="en-US" sz="1000" b="0" i="0">
                <a:solidFill>
                  <a:srgbClr val="333333"/>
                </a:solidFill>
                <a:effectLst/>
                <a:latin typeface="Meiryo" panose="020B0604030504040204" pitchFamily="34" charset="-128"/>
                <a:ea typeface="Meiryo" panose="020B0604030504040204" pitchFamily="34" charset="-128"/>
              </a:rPr>
              <a:t>ルーペは手持ちとしてもスタンドとしても使えるシニア向けの拡大鏡です。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角形レンズで隅々まで大きく見えて使いやすいアイテムです。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スタンド時は両手を使う作業の手元を拡大できるので重宝します。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レンズ下のスペースには広く名入れができるので、デイサービスや介護施設などのノベルティとして活躍します。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196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599</cp:revision>
  <cp:lastPrinted>2021-10-13T13:51:27Z</cp:lastPrinted>
  <dcterms:created xsi:type="dcterms:W3CDTF">2013-12-25T09:34:24Z</dcterms:created>
  <dcterms:modified xsi:type="dcterms:W3CDTF">2024-11-14T04:37:55Z</dcterms:modified>
</cp:coreProperties>
</file>