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2WAY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クロック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195×175×20mm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フラット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2WAY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クロックはシンプル表示で使いやすい、置き掛け両方で使えるインテリア時計です。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上部には大きめの時計表示。下部には日付・曜日・温度計が並んで表示され、視認性も抜群です。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備考：単三乾電池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177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601</cp:revision>
  <cp:lastPrinted>2021-10-13T13:51:27Z</cp:lastPrinted>
  <dcterms:created xsi:type="dcterms:W3CDTF">2013-12-25T09:34:24Z</dcterms:created>
  <dcterms:modified xsi:type="dcterms:W3CDTF">2024-11-14T04:41:20Z</dcterms:modified>
</cp:coreProperties>
</file>