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スマホスタンド＆ペンセット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16×155×65mm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462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フルカラーインクジェット・</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色シルク印刷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ABS</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98573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スマホスタンド＆ペンセットはスマホスタンドとして使えるケースにペンセットが付いたセットです。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ペンはボールペン</a:t>
            </a:r>
            <a:r>
              <a:rPr lang="en-US" altLang="ja-JP" sz="1000" b="0" i="0" dirty="0">
                <a:solidFill>
                  <a:srgbClr val="333333"/>
                </a:solidFill>
                <a:effectLst/>
                <a:latin typeface="Meiryo" panose="020B0604030504040204" pitchFamily="34" charset="-128"/>
                <a:ea typeface="Meiryo" panose="020B0604030504040204" pitchFamily="34" charset="-128"/>
              </a:rPr>
              <a:t>×3</a:t>
            </a:r>
            <a:r>
              <a:rPr lang="ja-JP" altLang="en-US" sz="1000" b="0" i="0">
                <a:solidFill>
                  <a:srgbClr val="333333"/>
                </a:solidFill>
                <a:effectLst/>
                <a:latin typeface="Meiryo" panose="020B0604030504040204" pitchFamily="34" charset="-128"/>
                <a:ea typeface="Meiryo" panose="020B0604030504040204" pitchFamily="34" charset="-128"/>
              </a:rPr>
              <a:t>本と蛍光ペン</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本入りで、ケース表面に名入れ印刷が可能です。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実用性の高いノベルティとして来場記念品や周年記念品にお役立てください。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70368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rgbClr val="333333"/>
                </a:solidFill>
                <a:latin typeface="Meiryo" panose="020B0604030504040204" pitchFamily="34" charset="-128"/>
                <a:ea typeface="Meiryo" panose="020B0604030504040204" pitchFamily="34"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17929</TotalTime>
  <Words>179</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603</cp:revision>
  <cp:lastPrinted>2021-10-13T13:51:27Z</cp:lastPrinted>
  <dcterms:created xsi:type="dcterms:W3CDTF">2013-12-25T09:34:24Z</dcterms:created>
  <dcterms:modified xsi:type="dcterms:W3CDTF">2024-11-14T04:43:48Z</dcterms:modified>
</cp:coreProperties>
</file>