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"/>
  </p:notesMasterIdLst>
  <p:handoutMasterIdLst>
    <p:handoutMasterId r:id="rId4"/>
  </p:handoutMasterIdLst>
  <p:sldIdLst>
    <p:sldId id="375" r:id="rId2"/>
  </p:sldIdLst>
  <p:sldSz cx="10688638" cy="7562850"/>
  <p:notesSz cx="9939338" cy="6805613"/>
  <p:defaultTextStyle>
    <a:defPPr>
      <a:defRPr lang="ja-JP"/>
    </a:defPPr>
    <a:lvl1pPr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1pPr>
    <a:lvl2pPr marL="497754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2pPr>
    <a:lvl3pPr marL="995507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3pPr>
    <a:lvl4pPr marL="1493261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4pPr>
    <a:lvl5pPr marL="1991015" algn="l" defTabSz="497754" rtl="0" eaLnBrk="0" fontAlgn="base" hangingPunct="0">
      <a:spcBef>
        <a:spcPct val="0"/>
      </a:spcBef>
      <a:spcAft>
        <a:spcPct val="0"/>
      </a:spcAft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5pPr>
    <a:lvl6pPr marL="2488768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6pPr>
    <a:lvl7pPr marL="2986522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7pPr>
    <a:lvl8pPr marL="3484275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8pPr>
    <a:lvl9pPr marL="3982029" algn="l" defTabSz="995507" rtl="0" eaLnBrk="1" latinLnBrk="0" hangingPunct="1">
      <a:defRPr kumimoji="1" kern="1200">
        <a:solidFill>
          <a:schemeClr val="tx1"/>
        </a:solidFill>
        <a:latin typeface="Arial" panose="020B0604020202020204" pitchFamily="34" charset="0"/>
        <a:ea typeface="ＭＳ Ｐゴシック" panose="020B0600070205080204" pitchFamily="50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orient="horz" pos="2382">
          <p15:clr>
            <a:srgbClr val="A4A3A4"/>
          </p15:clr>
        </p15:guide>
        <p15:guide id="4" pos="3367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3D3"/>
    <a:srgbClr val="FFE7B0"/>
    <a:srgbClr val="EAD7B0"/>
    <a:srgbClr val="EEC989"/>
    <a:srgbClr val="F1A730"/>
    <a:srgbClr val="F39800"/>
    <a:srgbClr val="E47823"/>
    <a:srgbClr val="FF072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5266" autoAdjust="0"/>
    <p:restoredTop sz="86375" autoAdjust="0"/>
  </p:normalViewPr>
  <p:slideViewPr>
    <p:cSldViewPr snapToObjects="1">
      <p:cViewPr varScale="1">
        <p:scale>
          <a:sx n="116" d="100"/>
          <a:sy n="116" d="100"/>
        </p:scale>
        <p:origin x="2496" y="192"/>
      </p:cViewPr>
      <p:guideLst>
        <p:guide orient="horz" pos="2160"/>
        <p:guide pos="2880"/>
        <p:guide orient="horz" pos="2382"/>
        <p:guide pos="3367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Objects="1">
      <p:cViewPr varScale="1">
        <p:scale>
          <a:sx n="93" d="100"/>
          <a:sy n="93" d="100"/>
        </p:scale>
        <p:origin x="1602" y="66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4306888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5630864" y="1"/>
            <a:ext cx="4306887" cy="341233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FAEB58BD-C77F-41F6-9AE6-52D4E46BF843}" type="datetimeFigureOut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5630864" y="6464381"/>
            <a:ext cx="4306887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1C0B8702-7003-410C-B579-CC0EE330C4E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66202100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スライド番号プレースホルダ 6"/>
          <p:cNvSpPr>
            <a:spLocks noGrp="1"/>
          </p:cNvSpPr>
          <p:nvPr>
            <p:ph type="sldNum" sz="quarter" idx="5"/>
          </p:nvPr>
        </p:nvSpPr>
        <p:spPr>
          <a:xfrm>
            <a:off x="5630864" y="6464381"/>
            <a:ext cx="4306887" cy="33964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r>
              <a:rPr lang="en-US" altLang="ja-JP"/>
              <a:t>Copyright © 2012-2013 MAC-SP. All Rights Reserved.</a:t>
            </a:r>
            <a:endParaRPr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4"/>
          </p:nvPr>
        </p:nvSpPr>
        <p:spPr>
          <a:xfrm>
            <a:off x="0" y="6464381"/>
            <a:ext cx="4306888" cy="341232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275589417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ＭＳ Ｐゴシック" pitchFamily="65" charset="-128"/>
      </a:defRPr>
    </a:lvl1pPr>
    <a:lvl2pPr marL="497754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2pPr>
    <a:lvl3pPr marL="995507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3pPr>
    <a:lvl4pPr marL="1493261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4pPr>
    <a:lvl5pPr marL="1991015" algn="l" defTabSz="497754" rtl="0" eaLnBrk="0" fontAlgn="base" hangingPunct="0">
      <a:spcBef>
        <a:spcPct val="30000"/>
      </a:spcBef>
      <a:spcAft>
        <a:spcPct val="0"/>
      </a:spcAft>
      <a:defRPr kumimoji="1" sz="1300" kern="1200">
        <a:solidFill>
          <a:schemeClr val="tx1"/>
        </a:solidFill>
        <a:latin typeface="+mn-lt"/>
        <a:ea typeface="+mn-ea"/>
        <a:cs typeface="+mn-cs"/>
      </a:defRPr>
    </a:lvl5pPr>
    <a:lvl6pPr marL="2488768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6pPr>
    <a:lvl7pPr marL="2986522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7pPr>
    <a:lvl8pPr marL="3484275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8pPr>
    <a:lvl9pPr marL="3982029" algn="l" defTabSz="497754" rtl="0" eaLnBrk="1" latinLnBrk="0" hangingPunct="1">
      <a:defRPr kumimoji="1"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スライド イメージ プレースホルダ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3165475" y="511175"/>
            <a:ext cx="3608388" cy="2552700"/>
          </a:xfrm>
          <a:prstGeom prst="rect">
            <a:avLst/>
          </a:prstGeo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5123" name="ノー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993775" y="3232985"/>
            <a:ext cx="7951788" cy="3061573"/>
          </a:xfrm>
          <a:prstGeom prst="rect">
            <a:avLst/>
          </a:prstGeom>
          <a:noFill/>
          <a:ln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ja-JP" dirty="0"/>
          </a:p>
        </p:txBody>
      </p:sp>
      <p:sp>
        <p:nvSpPr>
          <p:cNvPr id="5124" name="スライド番号プレースホルダ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fld id="{8CEB9019-C558-4DED-8B7C-40919D6DFE16}" type="slidenum">
              <a:rPr lang="ja-JP" altLang="en-US" smtClean="0"/>
              <a:pPr/>
              <a:t>1</a:t>
            </a:fld>
            <a:endParaRPr lang="ja-JP" altLang="en-US"/>
          </a:p>
        </p:txBody>
      </p:sp>
      <p:sp>
        <p:nvSpPr>
          <p:cNvPr id="5125" name="フッター プレースホルダー 1"/>
          <p:cNvSpPr>
            <a:spLocks noGrp="1"/>
          </p:cNvSpPr>
          <p:nvPr>
            <p:ph type="ftr" sz="quarter" idx="4"/>
          </p:nvPr>
        </p:nvSpPr>
        <p:spPr bwMode="auto">
          <a:noFill/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1pPr>
            <a:lvl2pPr marL="742950" indent="-28575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2pPr>
            <a:lvl3pPr marL="11430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3pPr>
            <a:lvl4pPr marL="16002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4pPr>
            <a:lvl5pPr marL="2057400" indent="-228600"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Arial" panose="020B0604020202020204" pitchFamily="34" charset="0"/>
                <a:ea typeface="ＭＳ Ｐゴシック" panose="020B0600070205080204" pitchFamily="50" charset="-128"/>
              </a:defRPr>
            </a:lvl9pPr>
          </a:lstStyle>
          <a:p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46463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801648" y="2349387"/>
            <a:ext cx="9085342" cy="1621111"/>
          </a:xfrm>
        </p:spPr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603296" y="4285615"/>
            <a:ext cx="7482047" cy="193272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977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95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9326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9101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4887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9865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48427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982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8FB419-4950-49C5-9183-EC8A0ED2C5D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A9BD69-D54A-4D09-8A78-7BAD6D38B4E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9678340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8B382A-B9F1-4791-9996-EFFA33640982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F2888E3-EF8D-4C19-BDDA-4383F51DE9C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08007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/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7749262" y="302866"/>
            <a:ext cx="2404944" cy="6452932"/>
          </a:xfrm>
        </p:spPr>
        <p:txBody>
          <a:bodyPr vert="eaVert"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534432" y="302866"/>
            <a:ext cx="7036687" cy="6452932"/>
          </a:xfrm>
        </p:spPr>
        <p:txBody>
          <a:bodyPr vert="eaVert"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49C120-BEAF-4E43-A665-4831D3CB8CE7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D4F009-7FED-46DB-805C-AB339F57B5B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20477457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FE9226-EE9D-4AAE-B1B4-FAE3AFF8FC1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85F7C2-5B3D-4F73-96E1-A0E3D50467B9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425712159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 ヘッダ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44329" y="4859833"/>
            <a:ext cx="9085342" cy="1502066"/>
          </a:xfrm>
        </p:spPr>
        <p:txBody>
          <a:bodyPr anchor="t"/>
          <a:lstStyle>
            <a:lvl1pPr algn="l">
              <a:defRPr sz="4400" b="1" cap="all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844329" y="3205459"/>
            <a:ext cx="9085342" cy="1654373"/>
          </a:xfrm>
        </p:spPr>
        <p:txBody>
          <a:bodyPr anchor="b"/>
          <a:lstStyle>
            <a:lvl1pPr marL="0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1pPr>
            <a:lvl2pPr marL="49775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95507" indent="0">
              <a:buNone/>
              <a:defRPr sz="1700">
                <a:solidFill>
                  <a:schemeClr val="tx1">
                    <a:tint val="75000"/>
                  </a:schemeClr>
                </a:solidFill>
              </a:defRPr>
            </a:lvl3pPr>
            <a:lvl4pPr marL="1493261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4pPr>
            <a:lvl5pPr marL="199101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5pPr>
            <a:lvl6pPr marL="2488768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6pPr>
            <a:lvl7pPr marL="2986522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7pPr>
            <a:lvl8pPr marL="3484275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8pPr>
            <a:lvl9pPr marL="3982029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3FBFF0-E8B4-4065-A286-901FC63DCE3E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587E0FC-FC2C-4104-B9B5-8DE3EC00E11F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1289519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534432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433391" y="1764667"/>
            <a:ext cx="4720815" cy="4991131"/>
          </a:xfrm>
        </p:spPr>
        <p:txBody>
          <a:bodyPr/>
          <a:lstStyle>
            <a:lvl1pPr>
              <a:defRPr sz="3000"/>
            </a:lvl1pPr>
            <a:lvl2pPr>
              <a:defRPr sz="26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3A0A78-ACAB-40C5-A780-57145622D7E8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5B66B1-9A71-4558-AABD-F0E6E946E44C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25616696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534432" y="1692889"/>
            <a:ext cx="4722671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534432" y="2398404"/>
            <a:ext cx="4722671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5429680" y="1692889"/>
            <a:ext cx="4724527" cy="705515"/>
          </a:xfrm>
        </p:spPr>
        <p:txBody>
          <a:bodyPr anchor="b"/>
          <a:lstStyle>
            <a:lvl1pPr marL="0" indent="0">
              <a:buNone/>
              <a:defRPr sz="2600" b="1"/>
            </a:lvl1pPr>
            <a:lvl2pPr marL="497754" indent="0">
              <a:buNone/>
              <a:defRPr sz="2200" b="1"/>
            </a:lvl2pPr>
            <a:lvl3pPr marL="995507" indent="0">
              <a:buNone/>
              <a:defRPr sz="2000" b="1"/>
            </a:lvl3pPr>
            <a:lvl4pPr marL="1493261" indent="0">
              <a:buNone/>
              <a:defRPr sz="1700" b="1"/>
            </a:lvl4pPr>
            <a:lvl5pPr marL="1991015" indent="0">
              <a:buNone/>
              <a:defRPr sz="1700" b="1"/>
            </a:lvl5pPr>
            <a:lvl6pPr marL="2488768" indent="0">
              <a:buNone/>
              <a:defRPr sz="1700" b="1"/>
            </a:lvl6pPr>
            <a:lvl7pPr marL="2986522" indent="0">
              <a:buNone/>
              <a:defRPr sz="1700" b="1"/>
            </a:lvl7pPr>
            <a:lvl8pPr marL="3484275" indent="0">
              <a:buNone/>
              <a:defRPr sz="1700" b="1"/>
            </a:lvl8pPr>
            <a:lvl9pPr marL="3982029" indent="0">
              <a:buNone/>
              <a:defRPr sz="1700" b="1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5429680" y="2398404"/>
            <a:ext cx="4724527" cy="435739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700"/>
            </a:lvl4pPr>
            <a:lvl5pPr>
              <a:defRPr sz="1700"/>
            </a:lvl5pPr>
            <a:lvl6pPr>
              <a:defRPr sz="1700"/>
            </a:lvl6pPr>
            <a:lvl7pPr>
              <a:defRPr sz="1700"/>
            </a:lvl7pPr>
            <a:lvl8pPr>
              <a:defRPr sz="1700"/>
            </a:lvl8pPr>
            <a:lvl9pPr>
              <a:defRPr sz="17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7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C190D8-4126-43D9-9F5B-FE434629C24A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8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9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001934-8EE3-42C4-904E-158DE41DBE86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6217206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E9004F-8964-4134-B932-109F4C8925A0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4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5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107FFA-1A31-4E8C-A27C-BCB074856B0E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19705535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00E51DF-016C-4E63-BB6D-1A8A275FB144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3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4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3B42D7-AB0D-40BC-8205-5B651DD608B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335070723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534432" y="301113"/>
            <a:ext cx="3516489" cy="1281483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178961" y="301115"/>
            <a:ext cx="5975245" cy="6454683"/>
          </a:xfrm>
        </p:spPr>
        <p:txBody>
          <a:bodyPr/>
          <a:lstStyle>
            <a:lvl1pPr>
              <a:defRPr sz="3500"/>
            </a:lvl1pPr>
            <a:lvl2pPr>
              <a:defRPr sz="3000"/>
            </a:lvl2pPr>
            <a:lvl3pPr>
              <a:defRPr sz="26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534432" y="1582598"/>
            <a:ext cx="3516489" cy="5173200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2CA639-2AAE-41B6-81E0-69A5463124C9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92FD73-B9D0-46B6-8D72-2B11079AE51B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46231555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と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095047" y="5293995"/>
            <a:ext cx="6413183" cy="624986"/>
          </a:xfrm>
        </p:spPr>
        <p:txBody>
          <a:bodyPr anchor="b"/>
          <a:lstStyle>
            <a:lvl1pPr algn="l">
              <a:defRPr sz="2200" b="1"/>
            </a:lvl1pPr>
          </a:lstStyle>
          <a:p>
            <a:r>
              <a:rPr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095047" y="675755"/>
            <a:ext cx="6413183" cy="4537710"/>
          </a:xfrm>
        </p:spPr>
        <p:txBody>
          <a:bodyPr rtlCol="0">
            <a:normAutofit/>
          </a:bodyPr>
          <a:lstStyle>
            <a:lvl1pPr marL="0" indent="0">
              <a:buNone/>
              <a:defRPr sz="3500"/>
            </a:lvl1pPr>
            <a:lvl2pPr marL="497754" indent="0">
              <a:buNone/>
              <a:defRPr sz="3000"/>
            </a:lvl2pPr>
            <a:lvl3pPr marL="995507" indent="0">
              <a:buNone/>
              <a:defRPr sz="2600"/>
            </a:lvl3pPr>
            <a:lvl4pPr marL="1493261" indent="0">
              <a:buNone/>
              <a:defRPr sz="2200"/>
            </a:lvl4pPr>
            <a:lvl5pPr marL="1991015" indent="0">
              <a:buNone/>
              <a:defRPr sz="2200"/>
            </a:lvl5pPr>
            <a:lvl6pPr marL="2488768" indent="0">
              <a:buNone/>
              <a:defRPr sz="2200"/>
            </a:lvl6pPr>
            <a:lvl7pPr marL="2986522" indent="0">
              <a:buNone/>
              <a:defRPr sz="2200"/>
            </a:lvl7pPr>
            <a:lvl8pPr marL="3484275" indent="0">
              <a:buNone/>
              <a:defRPr sz="2200"/>
            </a:lvl8pPr>
            <a:lvl9pPr marL="3982029" indent="0">
              <a:buNone/>
              <a:defRPr sz="2200"/>
            </a:lvl9pPr>
          </a:lstStyle>
          <a:p>
            <a:pPr lvl="0"/>
            <a:endParaRPr lang="ja-JP" altLang="en-US" noProof="0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095047" y="5918981"/>
            <a:ext cx="6413183" cy="887584"/>
          </a:xfrm>
        </p:spPr>
        <p:txBody>
          <a:bodyPr/>
          <a:lstStyle>
            <a:lvl1pPr marL="0" indent="0">
              <a:buNone/>
              <a:defRPr sz="1500"/>
            </a:lvl1pPr>
            <a:lvl2pPr marL="497754" indent="0">
              <a:buNone/>
              <a:defRPr sz="1300"/>
            </a:lvl2pPr>
            <a:lvl3pPr marL="995507" indent="0">
              <a:buNone/>
              <a:defRPr sz="1100"/>
            </a:lvl3pPr>
            <a:lvl4pPr marL="1493261" indent="0">
              <a:buNone/>
              <a:defRPr sz="1000"/>
            </a:lvl4pPr>
            <a:lvl5pPr marL="1991015" indent="0">
              <a:buNone/>
              <a:defRPr sz="1000"/>
            </a:lvl5pPr>
            <a:lvl6pPr marL="2488768" indent="0">
              <a:buNone/>
              <a:defRPr sz="1000"/>
            </a:lvl6pPr>
            <a:lvl7pPr marL="2986522" indent="0">
              <a:buNone/>
              <a:defRPr sz="1000"/>
            </a:lvl7pPr>
            <a:lvl8pPr marL="3484275" indent="0">
              <a:buNone/>
              <a:defRPr sz="1000"/>
            </a:lvl8pPr>
            <a:lvl9pPr marL="3982029" indent="0">
              <a:buNone/>
              <a:defRPr sz="1000"/>
            </a:lvl9pPr>
          </a:lstStyle>
          <a:p>
            <a:pPr lvl="0"/>
            <a:r>
              <a:rPr lang="ja-JP" altLang="en-US"/>
              <a:t>マスタ テキストの書式設定</a:t>
            </a:r>
          </a:p>
        </p:txBody>
      </p:sp>
      <p:sp>
        <p:nvSpPr>
          <p:cNvPr id="5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0456DC-204B-42C4-B4EF-31F30469E4D3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6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7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78BD61-4317-49DB-8A6F-A32F621AFEFD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  <p:extLst>
      <p:ext uri="{BB962C8B-B14F-4D97-AF65-F5344CB8AC3E}">
        <p14:creationId xmlns:p14="http://schemas.microsoft.com/office/powerpoint/2010/main" val="28251894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タイトル プレースホルダ 1"/>
          <p:cNvSpPr>
            <a:spLocks noGrp="1"/>
          </p:cNvSpPr>
          <p:nvPr>
            <p:ph type="title"/>
          </p:nvPr>
        </p:nvSpPr>
        <p:spPr bwMode="auto">
          <a:xfrm>
            <a:off x="534432" y="302865"/>
            <a:ext cx="9619774" cy="1260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タイトルの書式設定</a:t>
            </a:r>
          </a:p>
        </p:txBody>
      </p:sp>
      <p:sp>
        <p:nvSpPr>
          <p:cNvPr id="1027" name="テキスト プレースホルダ 2"/>
          <p:cNvSpPr>
            <a:spLocks noGrp="1"/>
          </p:cNvSpPr>
          <p:nvPr>
            <p:ph type="body" idx="1"/>
          </p:nvPr>
        </p:nvSpPr>
        <p:spPr bwMode="auto">
          <a:xfrm>
            <a:off x="534432" y="1764667"/>
            <a:ext cx="9619774" cy="4991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9551" tIns="49775" rIns="99551" bIns="49775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US"/>
              <a:t>マスタ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534432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7A37D0CC-2252-41F9-802D-3C667426B24B}" type="datetime1">
              <a:rPr lang="ja-JP" altLang="en-US"/>
              <a:pPr>
                <a:defRPr/>
              </a:pPr>
              <a:t>2024/11/14</a:t>
            </a:fld>
            <a:endParaRPr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651952" y="7009643"/>
            <a:ext cx="3384735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300">
                <a:solidFill>
                  <a:srgbClr val="898989"/>
                </a:solidFill>
                <a:latin typeface="Calibri" charset="0"/>
                <a:ea typeface="ＭＳ Ｐゴシック" charset="-128"/>
                <a:cs typeface="ＭＳ Ｐゴシック" charset="-128"/>
              </a:defRPr>
            </a:lvl1pPr>
          </a:lstStyle>
          <a:p>
            <a:pPr>
              <a:defRPr/>
            </a:pPr>
            <a:r>
              <a:rPr lang="en-US" altLang="ja-JP"/>
              <a:t>Copyright © 2012-2013 MAC-SP. All Rights Reserved.</a:t>
            </a:r>
            <a:endParaRPr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7660190" y="7009643"/>
            <a:ext cx="2494016" cy="402652"/>
          </a:xfrm>
          <a:prstGeom prst="rect">
            <a:avLst/>
          </a:prstGeom>
        </p:spPr>
        <p:txBody>
          <a:bodyPr vert="horz" wrap="square" lIns="99551" tIns="49775" rIns="99551" bIns="49775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3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C5FC0A60-335D-4429-9122-6F174B114C22}" type="slidenum">
              <a:rPr lang="ja-JP" altLang="en-US"/>
              <a:pPr>
                <a:defRPr/>
              </a:pPr>
              <a:t>‹#›</a:t>
            </a:fld>
            <a:endParaRPr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defTabSz="497754" rtl="0" eaLnBrk="0" fontAlgn="base" hangingPunct="0">
        <a:spcBef>
          <a:spcPct val="0"/>
        </a:spcBef>
        <a:spcAft>
          <a:spcPct val="0"/>
        </a:spcAft>
        <a:defRPr kumimoji="1" sz="4800" kern="1200">
          <a:solidFill>
            <a:schemeClr val="tx1"/>
          </a:solidFill>
          <a:latin typeface="+mj-lt"/>
          <a:ea typeface="+mj-ea"/>
          <a:cs typeface="ＭＳ Ｐゴシック" pitchFamily="41" charset="-128"/>
        </a:defRPr>
      </a:lvl1pPr>
      <a:lvl2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2pPr>
      <a:lvl3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3pPr>
      <a:lvl4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4pPr>
      <a:lvl5pPr algn="ctr" defTabSz="497754" rtl="0" eaLnBrk="0" fontAlgn="base" hangingPunct="0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5pPr>
      <a:lvl6pPr marL="497754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6pPr>
      <a:lvl7pPr marL="995507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7pPr>
      <a:lvl8pPr marL="1493261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8pPr>
      <a:lvl9pPr marL="1991015" algn="ctr" defTabSz="497754" rtl="0" fontAlgn="base">
        <a:spcBef>
          <a:spcPct val="0"/>
        </a:spcBef>
        <a:spcAft>
          <a:spcPct val="0"/>
        </a:spcAft>
        <a:defRPr kumimoji="1" sz="4800">
          <a:solidFill>
            <a:schemeClr val="tx1"/>
          </a:solidFill>
          <a:latin typeface="Calibri" pitchFamily="41" charset="0"/>
          <a:ea typeface="ＭＳ Ｐゴシック" pitchFamily="41" charset="-128"/>
          <a:cs typeface="ＭＳ Ｐゴシック" pitchFamily="41" charset="-128"/>
        </a:defRPr>
      </a:lvl9pPr>
    </p:titleStyle>
    <p:bodyStyle>
      <a:lvl1pPr marL="373315" indent="-373315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3500" kern="1200">
          <a:solidFill>
            <a:schemeClr val="tx1"/>
          </a:solidFill>
          <a:latin typeface="+mn-lt"/>
          <a:ea typeface="+mn-ea"/>
          <a:cs typeface="ＭＳ Ｐゴシック" pitchFamily="41" charset="-128"/>
        </a:defRPr>
      </a:lvl1pPr>
      <a:lvl2pPr marL="808850" indent="-311096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3000" kern="1200">
          <a:solidFill>
            <a:schemeClr val="tx1"/>
          </a:solidFill>
          <a:latin typeface="+mn-lt"/>
          <a:ea typeface="+mn-ea"/>
          <a:cs typeface="+mn-cs"/>
        </a:defRPr>
      </a:lvl2pPr>
      <a:lvl3pPr marL="1244384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umimoji="1"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742138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2239891" indent="-248877" algn="l" defTabSz="497754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5pPr>
      <a:lvl6pPr marL="2737645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6pPr>
      <a:lvl7pPr marL="3235399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7pPr>
      <a:lvl8pPr marL="3733152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8pPr>
      <a:lvl9pPr marL="4230906" indent="-248877" algn="l" defTabSz="497754" rtl="0" eaLnBrk="1" latinLnBrk="0" hangingPunct="1">
        <a:spcBef>
          <a:spcPct val="20000"/>
        </a:spcBef>
        <a:buFont typeface="Arial"/>
        <a:buChar char="•"/>
        <a:defRPr kumimoji="1" sz="22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497754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95507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493261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99101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488768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86522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84275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982029" algn="l" defTabSz="497754" rtl="0" eaLnBrk="1" latinLnBrk="0" hangingPunct="1"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/>
          <a:srcRect/>
          <a:stretch/>
        </p:blipFill>
        <p:spPr bwMode="auto">
          <a:xfrm>
            <a:off x="623660" y="963141"/>
            <a:ext cx="4762500" cy="4762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2" name="直線コネクタ 31"/>
          <p:cNvCxnSpPr/>
          <p:nvPr/>
        </p:nvCxnSpPr>
        <p:spPr>
          <a:xfrm>
            <a:off x="7519608" y="4487583"/>
            <a:ext cx="0" cy="1422392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0" name="直線コネクタ 89"/>
          <p:cNvCxnSpPr/>
          <p:nvPr/>
        </p:nvCxnSpPr>
        <p:spPr>
          <a:xfrm>
            <a:off x="8770710" y="4486153"/>
            <a:ext cx="0" cy="1434203"/>
          </a:xfrm>
          <a:prstGeom prst="line">
            <a:avLst/>
          </a:prstGeom>
          <a:ln w="12700">
            <a:solidFill>
              <a:schemeClr val="bg1">
                <a:lumMod val="75000"/>
              </a:schemeClr>
            </a:solidFill>
            <a:prstDash val="sysDash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81" name="直線コネクタ 80"/>
          <p:cNvCxnSpPr/>
          <p:nvPr/>
        </p:nvCxnSpPr>
        <p:spPr>
          <a:xfrm flipH="1" flipV="1">
            <a:off x="6187511" y="4486764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正方形/長方形 22"/>
          <p:cNvSpPr/>
          <p:nvPr/>
        </p:nvSpPr>
        <p:spPr>
          <a:xfrm>
            <a:off x="663798" y="153867"/>
            <a:ext cx="5309248" cy="41915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b" anchorCtr="0"/>
          <a:lstStyle/>
          <a:p>
            <a:pPr algn="l">
              <a:lnSpc>
                <a:spcPts val="1650"/>
              </a:lnSpc>
              <a:spcAft>
                <a:spcPts val="1500"/>
              </a:spcAft>
            </a:pPr>
            <a:r>
              <a:rPr lang="ja-JP" altLang="en-US" sz="1600" b="1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ザ・プレミアム スマートボールペン</a:t>
            </a:r>
          </a:p>
        </p:txBody>
      </p:sp>
      <p:sp>
        <p:nvSpPr>
          <p:cNvPr id="61" name="正方形/長方形 60"/>
          <p:cNvSpPr/>
          <p:nvPr/>
        </p:nvSpPr>
        <p:spPr>
          <a:xfrm>
            <a:off x="6208414" y="973113"/>
            <a:ext cx="3753214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仕様・納期等</a:t>
            </a:r>
          </a:p>
        </p:txBody>
      </p:sp>
      <p:sp>
        <p:nvSpPr>
          <p:cNvPr id="62" name="正方形/長方形 61"/>
          <p:cNvSpPr/>
          <p:nvPr/>
        </p:nvSpPr>
        <p:spPr>
          <a:xfrm>
            <a:off x="6392198" y="132925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kumimoji="1"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仕様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3" name="正方形/長方形 62"/>
          <p:cNvSpPr/>
          <p:nvPr/>
        </p:nvSpPr>
        <p:spPr>
          <a:xfrm>
            <a:off x="9306379" y="4141465"/>
            <a:ext cx="728877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（税別）</a:t>
            </a:r>
          </a:p>
        </p:txBody>
      </p:sp>
      <p:sp>
        <p:nvSpPr>
          <p:cNvPr id="64" name="正方形/長方形 63"/>
          <p:cNvSpPr/>
          <p:nvPr/>
        </p:nvSpPr>
        <p:spPr>
          <a:xfrm>
            <a:off x="6392198" y="1685613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サイズ：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5" name="正方形/長方形 64"/>
          <p:cNvSpPr/>
          <p:nvPr/>
        </p:nvSpPr>
        <p:spPr>
          <a:xfrm>
            <a:off x="7300358" y="1685453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全長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/153mm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8" name="正方形/長方形 67"/>
          <p:cNvSpPr/>
          <p:nvPr/>
        </p:nvSpPr>
        <p:spPr>
          <a:xfrm>
            <a:off x="6204031" y="2040612"/>
            <a:ext cx="1096328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印刷</a:t>
            </a:r>
            <a:r>
              <a:rPr lang="en-US" altLang="ja-JP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/</a:t>
            </a:r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加工：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9" name="正方形/長方形 68"/>
          <p:cNvSpPr/>
          <p:nvPr/>
        </p:nvSpPr>
        <p:spPr>
          <a:xfrm>
            <a:off x="7300358" y="2040452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色パッド・フルカラーインクジェット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1" name="正方形/長方形 70"/>
          <p:cNvSpPr/>
          <p:nvPr/>
        </p:nvSpPr>
        <p:spPr>
          <a:xfrm>
            <a:off x="6392198" y="2402386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素材：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2" name="正方形/長方形 71"/>
          <p:cNvSpPr/>
          <p:nvPr/>
        </p:nvSpPr>
        <p:spPr>
          <a:xfrm>
            <a:off x="7300358" y="240222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ABS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･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AS</a:t>
            </a:r>
            <a:endParaRPr lang="en-US" altLang="ja-JP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4" name="正方形/長方形 73"/>
          <p:cNvSpPr/>
          <p:nvPr/>
        </p:nvSpPr>
        <p:spPr>
          <a:xfrm>
            <a:off x="6392198" y="2757225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納期目安：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75" name="正方形/長方形 74"/>
          <p:cNvSpPr/>
          <p:nvPr/>
        </p:nvSpPr>
        <p:spPr>
          <a:xfrm>
            <a:off x="7300358" y="27570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校了後中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15</a:t>
            </a:r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営業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日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2" name="正方形/長方形 81"/>
          <p:cNvSpPr/>
          <p:nvPr/>
        </p:nvSpPr>
        <p:spPr>
          <a:xfrm>
            <a:off x="375767" y="640726"/>
            <a:ext cx="9903192" cy="46923"/>
          </a:xfrm>
          <a:prstGeom prst="rect">
            <a:avLst/>
          </a:prstGeom>
          <a:solidFill>
            <a:schemeClr val="bg1">
              <a:lumMod val="75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4" name="正方形/長方形 83"/>
          <p:cNvSpPr/>
          <p:nvPr/>
        </p:nvSpPr>
        <p:spPr>
          <a:xfrm>
            <a:off x="519783" y="5806477"/>
            <a:ext cx="5328592" cy="1324080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ザ・プレミアム スマートボールペンは品なマットゴールドマルチペンです。「ボールペン」「タッチペン」「スマホスタンド」の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3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機能を兼ね備えた優れものです。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約</a:t>
            </a:r>
            <a:r>
              <a:rPr lang="en-US" altLang="ja-JP" sz="1000" b="0" i="0" dirty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10g</a:t>
            </a: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と軽量なので、胸ポケットに入れても重さが気になりません。また、マットなゴールドの質感はビジネスシーンにふさわしい落ち着きと洗練された印象を与えてくれます。</a:t>
            </a:r>
            <a:br>
              <a:rPr lang="ja-JP" altLang="en-US" sz="1000"/>
            </a:br>
            <a:r>
              <a:rPr lang="ja-JP" altLang="en-US" sz="1000" b="0" i="0">
                <a:solidFill>
                  <a:srgbClr val="333333"/>
                </a:solidFill>
                <a:effectLst/>
                <a:latin typeface="Meiryo" panose="020B0604030504040204" pitchFamily="34" charset="-128"/>
                <a:ea typeface="Meiryo" panose="020B0604030504040204" pitchFamily="34" charset="-128"/>
              </a:rPr>
              <a:t>印刷面がクリアケースの外側からも見え、販促効果も高くオリジナルノベルティに大変おすすめです！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87" name="正方形/長方形 86"/>
          <p:cNvSpPr/>
          <p:nvPr/>
        </p:nvSpPr>
        <p:spPr>
          <a:xfrm>
            <a:off x="6194847" y="4220826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概算価格</a:t>
            </a:r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5" name="正方形/長方形 94"/>
          <p:cNvSpPr/>
          <p:nvPr/>
        </p:nvSpPr>
        <p:spPr>
          <a:xfrm>
            <a:off x="6194847" y="6201761"/>
            <a:ext cx="3760133" cy="26593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r>
              <a:rPr kumimoji="1" lang="ja-JP" altLang="en-US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その他</a:t>
            </a:r>
            <a:r>
              <a:rPr lang="en-US" altLang="ja-JP" sz="13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 </a:t>
            </a:r>
            <a:endParaRPr kumimoji="1" lang="ja-JP" altLang="en-US" sz="13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96" name="正方形/長方形 95"/>
          <p:cNvSpPr/>
          <p:nvPr/>
        </p:nvSpPr>
        <p:spPr>
          <a:xfrm>
            <a:off x="1973127" y="5524426"/>
            <a:ext cx="2063566" cy="28017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※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デザインはイメージです</a:t>
            </a: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4" name="正方形/長方形 143"/>
          <p:cNvSpPr/>
          <p:nvPr/>
        </p:nvSpPr>
        <p:spPr>
          <a:xfrm>
            <a:off x="6392198" y="3112224"/>
            <a:ext cx="908160" cy="356556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50" b="1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梱包：</a:t>
            </a:r>
            <a:endParaRPr kumimoji="1" lang="ja-JP" altLang="en-US" sz="105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145" name="正方形/長方形 144"/>
          <p:cNvSpPr/>
          <p:nvPr/>
        </p:nvSpPr>
        <p:spPr>
          <a:xfrm>
            <a:off x="7300358" y="3112064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適量梱包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cxnSp>
        <p:nvCxnSpPr>
          <p:cNvPr id="146" name="直線コネクタ 145"/>
          <p:cNvCxnSpPr/>
          <p:nvPr/>
        </p:nvCxnSpPr>
        <p:spPr>
          <a:xfrm flipH="1" flipV="1">
            <a:off x="6187511" y="1239050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7" name="直線コネクタ 146"/>
          <p:cNvCxnSpPr/>
          <p:nvPr/>
        </p:nvCxnSpPr>
        <p:spPr>
          <a:xfrm flipH="1" flipV="1">
            <a:off x="6187511" y="6467698"/>
            <a:ext cx="3770793" cy="819"/>
          </a:xfrm>
          <a:prstGeom prst="line">
            <a:avLst/>
          </a:prstGeom>
          <a:ln w="12700">
            <a:solidFill>
              <a:schemeClr val="bg1">
                <a:lumMod val="50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66" name="正方形/長方形 65"/>
          <p:cNvSpPr/>
          <p:nvPr/>
        </p:nvSpPr>
        <p:spPr>
          <a:xfrm>
            <a:off x="7300358" y="1329096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名入れ</a:t>
            </a:r>
            <a:endParaRPr kumimoji="1" lang="ja-JP" altLang="en-US" sz="1000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67" name="正方形/長方形 66"/>
          <p:cNvSpPr/>
          <p:nvPr/>
        </p:nvSpPr>
        <p:spPr>
          <a:xfrm>
            <a:off x="7300358" y="4141465"/>
            <a:ext cx="2584766" cy="35499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r>
              <a:rPr kumimoji="1" lang="ja-JP" altLang="en-US" sz="100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一色印刷</a:t>
            </a:r>
            <a:r>
              <a:rPr kumimoji="1"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の場合</a:t>
            </a:r>
          </a:p>
        </p:txBody>
      </p:sp>
      <p:sp>
        <p:nvSpPr>
          <p:cNvPr id="70" name="正方形/長方形 69"/>
          <p:cNvSpPr/>
          <p:nvPr/>
        </p:nvSpPr>
        <p:spPr>
          <a:xfrm>
            <a:off x="6208414" y="5534986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73" name="正方形/長方形 72"/>
          <p:cNvSpPr/>
          <p:nvPr/>
        </p:nvSpPr>
        <p:spPr>
          <a:xfrm>
            <a:off x="8800703" y="5534986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76" name="正方形/長方形 75"/>
          <p:cNvSpPr/>
          <p:nvPr/>
        </p:nvSpPr>
        <p:spPr>
          <a:xfrm>
            <a:off x="7663623" y="5530926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49" name="正方形/長方形 48"/>
          <p:cNvSpPr/>
          <p:nvPr/>
        </p:nvSpPr>
        <p:spPr>
          <a:xfrm>
            <a:off x="6240655" y="6547254"/>
            <a:ext cx="4000208" cy="757891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b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</a:br>
            <a:endParaRPr lang="ja-JP" altLang="en-US" sz="1000" b="1" dirty="0">
              <a:solidFill>
                <a:schemeClr val="tx1"/>
              </a:solidFill>
              <a:latin typeface="メイリオ" panose="020B0604030504040204" pitchFamily="50" charset="-128"/>
              <a:ea typeface="メイリオ" panose="020B0604030504040204" pitchFamily="50" charset="-128"/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8584679" y="153867"/>
            <a:ext cx="1590185" cy="419151"/>
          </a:xfrm>
          <a:prstGeom prst="rect">
            <a:avLst/>
          </a:prstGeom>
          <a:noFill/>
          <a:ln w="9525">
            <a:solidFill>
              <a:srgbClr val="F39800"/>
            </a:solidFill>
            <a:prstDash val="dash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rgbClr val="FF0000"/>
                </a:solidFill>
              </a:rPr>
              <a:t>ロゴ</a:t>
            </a:r>
          </a:p>
        </p:txBody>
      </p:sp>
      <p:sp>
        <p:nvSpPr>
          <p:cNvPr id="60" name="正方形/長方形 59"/>
          <p:cNvSpPr/>
          <p:nvPr/>
        </p:nvSpPr>
        <p:spPr>
          <a:xfrm>
            <a:off x="6208414" y="4577573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88" name="正方形/長方形 87"/>
          <p:cNvSpPr/>
          <p:nvPr/>
        </p:nvSpPr>
        <p:spPr>
          <a:xfrm>
            <a:off x="8800703" y="4577573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2" name="正方形/長方形 91"/>
          <p:cNvSpPr/>
          <p:nvPr/>
        </p:nvSpPr>
        <p:spPr>
          <a:xfrm>
            <a:off x="7663623" y="4573513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3" name="正方形/長方形 92"/>
          <p:cNvSpPr/>
          <p:nvPr/>
        </p:nvSpPr>
        <p:spPr>
          <a:xfrm>
            <a:off x="6208414" y="4886914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4" name="正方形/長方形 93"/>
          <p:cNvSpPr/>
          <p:nvPr/>
        </p:nvSpPr>
        <p:spPr>
          <a:xfrm>
            <a:off x="8800703" y="4886914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97" name="正方形/長方形 96"/>
          <p:cNvSpPr/>
          <p:nvPr/>
        </p:nvSpPr>
        <p:spPr>
          <a:xfrm>
            <a:off x="7663623" y="4882854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  <p:sp>
        <p:nvSpPr>
          <p:cNvPr id="98" name="正方形/長方形 97"/>
          <p:cNvSpPr/>
          <p:nvPr/>
        </p:nvSpPr>
        <p:spPr>
          <a:xfrm>
            <a:off x="6208414" y="5225645"/>
            <a:ext cx="864095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〇〇〇部</a:t>
            </a:r>
          </a:p>
        </p:txBody>
      </p:sp>
      <p:sp>
        <p:nvSpPr>
          <p:cNvPr id="99" name="正方形/長方形 98"/>
          <p:cNvSpPr/>
          <p:nvPr/>
        </p:nvSpPr>
        <p:spPr>
          <a:xfrm>
            <a:off x="8800703" y="5225645"/>
            <a:ext cx="1119887" cy="19065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r"/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,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□□□円</a:t>
            </a:r>
          </a:p>
        </p:txBody>
      </p:sp>
      <p:sp>
        <p:nvSpPr>
          <p:cNvPr id="101" name="正方形/長方形 100"/>
          <p:cNvSpPr/>
          <p:nvPr/>
        </p:nvSpPr>
        <p:spPr>
          <a:xfrm>
            <a:off x="7663623" y="5221585"/>
            <a:ext cx="921055" cy="18433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 anchorCtr="0"/>
          <a:lstStyle/>
          <a:p>
            <a:pPr algn="ctr"/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@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  <a:r>
              <a:rPr lang="en-US" altLang="ja-JP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.</a:t>
            </a:r>
            <a:r>
              <a:rPr lang="ja-JP" altLang="en-US" sz="1000" dirty="0">
                <a:solidFill>
                  <a:schemeClr val="tx1"/>
                </a:solidFill>
                <a:latin typeface="メイリオ" panose="020B0604030504040204" pitchFamily="50" charset="-128"/>
                <a:ea typeface="メイリオ" panose="020B0604030504040204" pitchFamily="50" charset="-128"/>
              </a:rPr>
              <a:t>△△</a:t>
            </a:r>
          </a:p>
        </p:txBody>
      </p:sp>
    </p:spTree>
    <p:extLst>
      <p:ext uri="{BB962C8B-B14F-4D97-AF65-F5344CB8AC3E}">
        <p14:creationId xmlns:p14="http://schemas.microsoft.com/office/powerpoint/2010/main" val="401006324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noFill/>
        <a:ln w="9525">
          <a:solidFill>
            <a:srgbClr val="F39800"/>
          </a:solidFill>
        </a:ln>
        <a:effectLst/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17913</TotalTime>
  <Words>214</Words>
  <Application>Microsoft Macintosh PowerPoint</Application>
  <PresentationFormat>ユーザー設定</PresentationFormat>
  <Paragraphs>36</Paragraphs>
  <Slides>1</Slides>
  <Notes>1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Meiryo</vt:lpstr>
      <vt:lpstr>Meiryo</vt:lpstr>
      <vt:lpstr>Arial</vt:lpstr>
      <vt:lpstr>Calibri</vt:lpstr>
      <vt:lpstr>Office テーマ</vt:lpstr>
      <vt:lpstr>PowerPoint プレゼンテーション</vt:lpstr>
    </vt:vector>
  </TitlesOfParts>
  <Company>株式会社MacSP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1</dc:title>
  <dc:creator>販促クリエイト.jp</dc:creator>
  <cp:lastModifiedBy>dtp 小川</cp:lastModifiedBy>
  <cp:revision>558</cp:revision>
  <cp:lastPrinted>2021-10-13T13:51:27Z</cp:lastPrinted>
  <dcterms:created xsi:type="dcterms:W3CDTF">2013-12-25T09:34:24Z</dcterms:created>
  <dcterms:modified xsi:type="dcterms:W3CDTF">2024-11-14T02:49:17Z</dcterms:modified>
</cp:coreProperties>
</file>